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41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70" r:id="rId14"/>
    <p:sldId id="265" r:id="rId15"/>
    <p:sldId id="266" r:id="rId16"/>
    <p:sldId id="372" r:id="rId17"/>
    <p:sldId id="373" r:id="rId18"/>
    <p:sldId id="374" r:id="rId19"/>
    <p:sldId id="375" r:id="rId20"/>
    <p:sldId id="376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403" r:id="rId41"/>
    <p:sldId id="404" r:id="rId42"/>
    <p:sldId id="405" r:id="rId43"/>
    <p:sldId id="406" r:id="rId44"/>
    <p:sldId id="407" r:id="rId45"/>
    <p:sldId id="379" r:id="rId46"/>
    <p:sldId id="294" r:id="rId47"/>
    <p:sldId id="295" r:id="rId48"/>
    <p:sldId id="298" r:id="rId49"/>
    <p:sldId id="301" r:id="rId50"/>
    <p:sldId id="302" r:id="rId51"/>
    <p:sldId id="303" r:id="rId52"/>
    <p:sldId id="304" r:id="rId53"/>
    <p:sldId id="306" r:id="rId54"/>
    <p:sldId id="308" r:id="rId55"/>
    <p:sldId id="309" r:id="rId56"/>
    <p:sldId id="310" r:id="rId57"/>
    <p:sldId id="311" r:id="rId58"/>
    <p:sldId id="313" r:id="rId59"/>
    <p:sldId id="315" r:id="rId60"/>
    <p:sldId id="316" r:id="rId61"/>
    <p:sldId id="317" r:id="rId62"/>
    <p:sldId id="322" r:id="rId63"/>
    <p:sldId id="326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  <p:sldId id="343" r:id="rId74"/>
    <p:sldId id="344" r:id="rId75"/>
    <p:sldId id="345" r:id="rId76"/>
    <p:sldId id="346" r:id="rId77"/>
    <p:sldId id="348" r:id="rId78"/>
    <p:sldId id="349" r:id="rId79"/>
    <p:sldId id="350" r:id="rId80"/>
    <p:sldId id="351" r:id="rId81"/>
    <p:sldId id="352" r:id="rId82"/>
    <p:sldId id="381" r:id="rId83"/>
    <p:sldId id="383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64" r:id="rId94"/>
    <p:sldId id="413" r:id="rId95"/>
    <p:sldId id="402" r:id="rId96"/>
    <p:sldId id="412" r:id="rId97"/>
  </p:sldIdLst>
  <p:sldSz cx="12192000" cy="6858000"/>
  <p:notesSz cx="6858000" cy="9144000"/>
  <p:custDataLst>
    <p:tags r:id="rId10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1" Type="http://schemas.openxmlformats.org/officeDocument/2006/relationships/tags" Target="tags/tag20.xml"/><Relationship Id="rId100" Type="http://schemas.openxmlformats.org/officeDocument/2006/relationships/tableStyles" Target="tableStyle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8C167-2C01-4B0B-81C4-726248B418D0}" type="doc">
      <dgm:prSet loTypeId="relationship" loCatId="relationship" qsTypeId="urn:microsoft.com/office/officeart/2005/8/quickstyle/simple5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1D7F6E08-72A6-46CC-8870-C881D1493500}">
      <dgm:prSet phldrT="[Text]" phldr="0" custT="0"/>
      <dgm:spPr>
        <a:solidFill>
          <a:schemeClr val="accent1">
            <a:lumMod val="20000"/>
            <a:lumOff val="8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Modules</a:t>
          </a:r>
          <a:r>
            <a:rPr lang="en-US" b="1">
              <a:solidFill>
                <a:schemeClr val="accent1">
                  <a:lumMod val="50000"/>
                </a:schemeClr>
              </a:solidFill>
            </a:rPr>
            <a:t/>
          </a:r>
          <a:endParaRPr lang="en-US" b="1">
            <a:solidFill>
              <a:schemeClr val="accent1">
                <a:lumMod val="50000"/>
              </a:schemeClr>
            </a:solidFill>
          </a:endParaRPr>
        </a:p>
      </dgm:t>
    </dgm:pt>
    <dgm:pt modelId="{59A2FE02-4165-4339-BF9A-AEAE1424E52B}" cxnId="{B69FEA55-40E2-47C5-92BB-FC87E33CE58F}" type="parTrans">
      <dgm:prSet/>
      <dgm:spPr/>
      <dgm:t>
        <a:bodyPr/>
        <a:p>
          <a:endParaRPr lang="en-US"/>
        </a:p>
      </dgm:t>
    </dgm:pt>
    <dgm:pt modelId="{E44612D1-CAFE-4D30-B4AA-78C3474158AA}" cxnId="{B69FEA55-40E2-47C5-92BB-FC87E33CE58F}" type="sibTrans">
      <dgm:prSet/>
      <dgm:spPr/>
      <dgm:t>
        <a:bodyPr/>
        <a:p>
          <a:endParaRPr lang="en-US"/>
        </a:p>
      </dgm:t>
    </dgm:pt>
    <dgm:pt modelId="{D15727BE-4BB4-41E2-BFCD-1CE00CE9A014}">
      <dgm:prSet phldrT="[Text]" phldr="0" custT="0"/>
      <dgm:spPr>
        <a:solidFill>
          <a:schemeClr val="accent1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Tester</a:t>
          </a:r>
          <a:r>
            <a:rPr lang="en-US" b="1">
              <a:solidFill>
                <a:schemeClr val="accent1">
                  <a:lumMod val="50000"/>
                </a:schemeClr>
              </a:solidFill>
            </a:rPr>
            <a:t/>
          </a:r>
          <a:endParaRPr lang="en-US" b="1">
            <a:solidFill>
              <a:schemeClr val="accent1">
                <a:lumMod val="50000"/>
              </a:schemeClr>
            </a:solidFill>
          </a:endParaRPr>
        </a:p>
      </dgm:t>
    </dgm:pt>
    <dgm:pt modelId="{1F3BA15B-B772-426D-8549-F05D47B0B0FC}" cxnId="{9FFA2E5A-A2E4-49AD-B84D-7D51A6FACF7A}" type="parTrans">
      <dgm:prSet/>
      <dgm:spPr>
        <a:solidFill>
          <a:schemeClr val="accent1">
            <a:lumMod val="75000"/>
          </a:schemeClr>
        </a:solidFill>
      </dgm:spPr>
      <dgm:t>
        <a:bodyPr/>
        <a:p>
          <a:endParaRPr lang="en-US"/>
        </a:p>
      </dgm:t>
    </dgm:pt>
    <dgm:pt modelId="{021F6AB3-21C2-4079-A40A-CA1B5C51BD93}" cxnId="{9FFA2E5A-A2E4-49AD-B84D-7D51A6FACF7A}" type="sibTrans">
      <dgm:prSet/>
      <dgm:spPr/>
      <dgm:t>
        <a:bodyPr/>
        <a:p>
          <a:endParaRPr lang="en-US"/>
        </a:p>
      </dgm:t>
    </dgm:pt>
    <dgm:pt modelId="{016898D3-F60E-4308-9729-E63AB3B026C7}">
      <dgm:prSet phldr="0" custT="0"/>
      <dgm:spPr>
        <a:solidFill>
          <a:schemeClr val="accent1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Teamleader</a:t>
          </a:r>
          <a:r>
            <a:rPr lang="en-US" b="1">
              <a:solidFill>
                <a:schemeClr val="accent1">
                  <a:lumMod val="50000"/>
                </a:schemeClr>
              </a:solidFill>
            </a:rPr>
            <a:t/>
          </a:r>
          <a:endParaRPr lang="en-US" b="1">
            <a:solidFill>
              <a:schemeClr val="accent1">
                <a:lumMod val="50000"/>
              </a:schemeClr>
            </a:solidFill>
          </a:endParaRPr>
        </a:p>
      </dgm:t>
    </dgm:pt>
    <dgm:pt modelId="{ECD2B9C1-0CAC-455E-9349-CECB104135D9}" cxnId="{641C9A25-075D-4B05-ABAB-D3FDFC8F1DF3}" type="parTrans">
      <dgm:prSet/>
      <dgm:spPr>
        <a:solidFill>
          <a:schemeClr val="accent1">
            <a:lumMod val="75000"/>
          </a:schemeClr>
        </a:solidFill>
      </dgm:spPr>
    </dgm:pt>
    <dgm:pt modelId="{905E21A0-E866-4D39-A1E4-60C64E68F6EA}" cxnId="{641C9A25-075D-4B05-ABAB-D3FDFC8F1DF3}" type="sibTrans">
      <dgm:prSet/>
      <dgm:spPr/>
    </dgm:pt>
    <dgm:pt modelId="{24DAAE02-02E7-4412-8074-A0C4CAA380D7}">
      <dgm:prSet phldrT="[Text]" phldr="0" custT="0"/>
      <dgm:spPr>
        <a:solidFill>
          <a:schemeClr val="accent1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Admin</a:t>
          </a:r>
          <a:r>
            <a:rPr lang="en-US" b="1">
              <a:solidFill>
                <a:schemeClr val="accent1">
                  <a:lumMod val="50000"/>
                </a:schemeClr>
              </a:solidFill>
            </a:rPr>
            <a:t/>
          </a:r>
          <a:endParaRPr lang="en-US" b="1">
            <a:solidFill>
              <a:schemeClr val="accent1">
                <a:lumMod val="50000"/>
              </a:schemeClr>
            </a:solidFill>
          </a:endParaRPr>
        </a:p>
      </dgm:t>
    </dgm:pt>
    <dgm:pt modelId="{A85E77B5-A1A5-43C8-9868-413E99F101A0}" cxnId="{69C752A7-DD1B-4C4D-ABAC-29AF1C436BE8}" type="parTrans">
      <dgm:prSet/>
      <dgm:spPr>
        <a:solidFill>
          <a:schemeClr val="accent1">
            <a:lumMod val="75000"/>
          </a:schemeClr>
        </a:solidFill>
      </dgm:spPr>
      <dgm:t>
        <a:bodyPr/>
        <a:p>
          <a:endParaRPr lang="en-US"/>
        </a:p>
      </dgm:t>
    </dgm:pt>
    <dgm:pt modelId="{E253A3F8-AA58-4BB8-A0BD-0BB7ECC546C3}" cxnId="{69C752A7-DD1B-4C4D-ABAC-29AF1C436BE8}" type="sibTrans">
      <dgm:prSet/>
      <dgm:spPr/>
      <dgm:t>
        <a:bodyPr/>
        <a:p>
          <a:endParaRPr lang="en-US"/>
        </a:p>
      </dgm:t>
    </dgm:pt>
    <dgm:pt modelId="{A5880797-7454-4E44-8518-F4D8354F0963}">
      <dgm:prSet phldrT="[Text]" phldr="0" custT="0"/>
      <dgm:spPr>
        <a:solidFill>
          <a:schemeClr val="accent1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Client</a:t>
          </a:r>
          <a:r>
            <a:rPr lang="en-US" b="1">
              <a:solidFill>
                <a:schemeClr val="accent1">
                  <a:lumMod val="50000"/>
                </a:schemeClr>
              </a:solidFill>
            </a:rPr>
            <a:t/>
          </a:r>
          <a:endParaRPr lang="en-US" b="1">
            <a:solidFill>
              <a:schemeClr val="accent1">
                <a:lumMod val="50000"/>
              </a:schemeClr>
            </a:solidFill>
          </a:endParaRPr>
        </a:p>
      </dgm:t>
    </dgm:pt>
    <dgm:pt modelId="{96CD46E7-D239-40C7-B5C4-376FEEE43C15}" cxnId="{1A82BECC-FB12-4E3B-B8F0-1FD8A3352D17}" type="parTrans">
      <dgm:prSet/>
      <dgm:spPr>
        <a:solidFill>
          <a:schemeClr val="accent1">
            <a:lumMod val="75000"/>
          </a:schemeClr>
        </a:solidFill>
      </dgm:spPr>
      <dgm:t>
        <a:bodyPr/>
        <a:p>
          <a:endParaRPr lang="en-US"/>
        </a:p>
      </dgm:t>
    </dgm:pt>
    <dgm:pt modelId="{0076998F-56E1-4A10-A709-E2811BD7C4FB}" cxnId="{1A82BECC-FB12-4E3B-B8F0-1FD8A3352D17}" type="sibTrans">
      <dgm:prSet/>
      <dgm:spPr/>
      <dgm:t>
        <a:bodyPr/>
        <a:p>
          <a:endParaRPr lang="en-US"/>
        </a:p>
      </dgm:t>
    </dgm:pt>
    <dgm:pt modelId="{28DF1405-B0E1-4DA3-9A67-CDF5D4B847C5}">
      <dgm:prSet phldr="0" custT="0"/>
      <dgm:spPr>
        <a:solidFill>
          <a:schemeClr val="accent1">
            <a:lumMod val="60000"/>
            <a:lumOff val="40000"/>
          </a:schemeClr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Developer</a:t>
          </a:r>
          <a:r>
            <a:rPr lang="en-US" b="1">
              <a:solidFill>
                <a:schemeClr val="accent1">
                  <a:lumMod val="50000"/>
                </a:schemeClr>
              </a:solidFill>
            </a:rPr>
            <a:t/>
          </a:r>
          <a:endParaRPr lang="en-US" b="1">
            <a:solidFill>
              <a:schemeClr val="accent1">
                <a:lumMod val="50000"/>
              </a:schemeClr>
            </a:solidFill>
          </a:endParaRPr>
        </a:p>
      </dgm:t>
    </dgm:pt>
    <dgm:pt modelId="{4B916B0A-81E9-4A74-A47C-368FD3D4DEDF}" cxnId="{D78BD29F-7096-42FA-BD83-5FC0CBD52591}" type="parTrans">
      <dgm:prSet/>
      <dgm:spPr>
        <a:solidFill>
          <a:schemeClr val="accent1">
            <a:lumMod val="75000"/>
          </a:schemeClr>
        </a:solidFill>
      </dgm:spPr>
    </dgm:pt>
    <dgm:pt modelId="{F3BE258D-8B98-45F6-957B-07A9E12BCDB5}" cxnId="{D78BD29F-7096-42FA-BD83-5FC0CBD52591}" type="sibTrans">
      <dgm:prSet/>
      <dgm:spPr/>
    </dgm:pt>
    <dgm:pt modelId="{CF42B0CB-CDDD-42A1-B3A1-FBB34F262C63}" type="pres">
      <dgm:prSet presAssocID="{6068C167-2C01-4B0B-81C4-726248B418D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2502C2-594A-4A13-A5FF-5CD5841BD847}" type="pres">
      <dgm:prSet presAssocID="{1D7F6E08-72A6-46CC-8870-C881D1493500}" presName="centerShape" presStyleLbl="node0" presStyleIdx="0" presStyleCnt="1"/>
      <dgm:spPr/>
    </dgm:pt>
    <dgm:pt modelId="{B849A6F3-9933-4C36-AF65-6098308CBC3C}" type="pres">
      <dgm:prSet presAssocID="{1F3BA15B-B772-426D-8549-F05D47B0B0FC}" presName="parTrans" presStyleLbl="bgSibTrans2D1" presStyleIdx="0" presStyleCnt="5"/>
      <dgm:spPr/>
    </dgm:pt>
    <dgm:pt modelId="{B1756079-1332-4090-9A47-D2C0EDB7FB22}" type="pres">
      <dgm:prSet presAssocID="{D15727BE-4BB4-41E2-BFCD-1CE00CE9A014}" presName="node" presStyleLbl="node1" presStyleIdx="0" presStyleCnt="5">
        <dgm:presLayoutVars>
          <dgm:bulletEnabled val="1"/>
        </dgm:presLayoutVars>
      </dgm:prSet>
      <dgm:spPr/>
    </dgm:pt>
    <dgm:pt modelId="{301BA8A8-7680-4AE8-BE1F-29BCF6ADB279}" type="pres">
      <dgm:prSet presAssocID="{ECD2B9C1-0CAC-455E-9349-CECB104135D9}" presName="parTrans" presStyleLbl="bgSibTrans2D1" presStyleIdx="1" presStyleCnt="5"/>
      <dgm:spPr/>
    </dgm:pt>
    <dgm:pt modelId="{AFACA3BF-2391-4E4E-8D7F-00102C171192}" type="pres">
      <dgm:prSet presAssocID="{016898D3-F60E-4308-9729-E63AB3B026C7}" presName="node" presStyleLbl="node1" presStyleIdx="1" presStyleCnt="5">
        <dgm:presLayoutVars>
          <dgm:bulletEnabled val="1"/>
        </dgm:presLayoutVars>
      </dgm:prSet>
      <dgm:spPr/>
    </dgm:pt>
    <dgm:pt modelId="{8A478794-BDE0-4AD6-9479-89CDBFC37EB7}" type="pres">
      <dgm:prSet presAssocID="{A85E77B5-A1A5-43C8-9868-413E99F101A0}" presName="parTrans" presStyleLbl="bgSibTrans2D1" presStyleIdx="2" presStyleCnt="5"/>
      <dgm:spPr/>
    </dgm:pt>
    <dgm:pt modelId="{3868CDED-247C-4EE9-95A2-ED400A267946}" type="pres">
      <dgm:prSet presAssocID="{24DAAE02-02E7-4412-8074-A0C4CAA380D7}" presName="node" presStyleLbl="node1" presStyleIdx="2" presStyleCnt="5">
        <dgm:presLayoutVars>
          <dgm:bulletEnabled val="1"/>
        </dgm:presLayoutVars>
      </dgm:prSet>
      <dgm:spPr/>
    </dgm:pt>
    <dgm:pt modelId="{D0718308-59AC-43E6-A882-4828EE4494C2}" type="pres">
      <dgm:prSet presAssocID="{96CD46E7-D239-40C7-B5C4-376FEEE43C15}" presName="parTrans" presStyleLbl="bgSibTrans2D1" presStyleIdx="3" presStyleCnt="5"/>
      <dgm:spPr/>
    </dgm:pt>
    <dgm:pt modelId="{5E0D0BC9-3E91-4623-8C1A-C4A70EB3594B}" type="pres">
      <dgm:prSet presAssocID="{A5880797-7454-4E44-8518-F4D8354F0963}" presName="node" presStyleLbl="node1" presStyleIdx="3" presStyleCnt="5">
        <dgm:presLayoutVars>
          <dgm:bulletEnabled val="1"/>
        </dgm:presLayoutVars>
      </dgm:prSet>
      <dgm:spPr/>
    </dgm:pt>
    <dgm:pt modelId="{8A3D9D75-C8B6-454D-9AAB-C99F1C77D9E9}" type="pres">
      <dgm:prSet presAssocID="{4B916B0A-81E9-4A74-A47C-368FD3D4DEDF}" presName="parTrans" presStyleLbl="bgSibTrans2D1" presStyleIdx="4" presStyleCnt="5"/>
      <dgm:spPr/>
    </dgm:pt>
    <dgm:pt modelId="{B83F1610-C6D7-417E-838D-B18C8FEFB522}" type="pres">
      <dgm:prSet presAssocID="{28DF1405-B0E1-4DA3-9A67-CDF5D4B847C5}" presName="node" presStyleLbl="node1" presStyleIdx="4" presStyleCnt="5">
        <dgm:presLayoutVars>
          <dgm:bulletEnabled val="1"/>
        </dgm:presLayoutVars>
      </dgm:prSet>
      <dgm:spPr/>
    </dgm:pt>
  </dgm:ptLst>
  <dgm:cxnLst>
    <dgm:cxn modelId="{B69FEA55-40E2-47C5-92BB-FC87E33CE58F}" srcId="{6068C167-2C01-4B0B-81C4-726248B418D0}" destId="{1D7F6E08-72A6-46CC-8870-C881D1493500}" srcOrd="0" destOrd="0" parTransId="{59A2FE02-4165-4339-BF9A-AEAE1424E52B}" sibTransId="{E44612D1-CAFE-4D30-B4AA-78C3474158AA}"/>
    <dgm:cxn modelId="{9FFA2E5A-A2E4-49AD-B84D-7D51A6FACF7A}" srcId="{1D7F6E08-72A6-46CC-8870-C881D1493500}" destId="{D15727BE-4BB4-41E2-BFCD-1CE00CE9A014}" srcOrd="0" destOrd="0" parTransId="{1F3BA15B-B772-426D-8549-F05D47B0B0FC}" sibTransId="{021F6AB3-21C2-4079-A40A-CA1B5C51BD93}"/>
    <dgm:cxn modelId="{641C9A25-075D-4B05-ABAB-D3FDFC8F1DF3}" srcId="{1D7F6E08-72A6-46CC-8870-C881D1493500}" destId="{016898D3-F60E-4308-9729-E63AB3B026C7}" srcOrd="1" destOrd="0" parTransId="{ECD2B9C1-0CAC-455E-9349-CECB104135D9}" sibTransId="{905E21A0-E866-4D39-A1E4-60C64E68F6EA}"/>
    <dgm:cxn modelId="{69C752A7-DD1B-4C4D-ABAC-29AF1C436BE8}" srcId="{1D7F6E08-72A6-46CC-8870-C881D1493500}" destId="{24DAAE02-02E7-4412-8074-A0C4CAA380D7}" srcOrd="2" destOrd="0" parTransId="{A85E77B5-A1A5-43C8-9868-413E99F101A0}" sibTransId="{E253A3F8-AA58-4BB8-A0BD-0BB7ECC546C3}"/>
    <dgm:cxn modelId="{1A82BECC-FB12-4E3B-B8F0-1FD8A3352D17}" srcId="{1D7F6E08-72A6-46CC-8870-C881D1493500}" destId="{A5880797-7454-4E44-8518-F4D8354F0963}" srcOrd="3" destOrd="0" parTransId="{96CD46E7-D239-40C7-B5C4-376FEEE43C15}" sibTransId="{0076998F-56E1-4A10-A709-E2811BD7C4FB}"/>
    <dgm:cxn modelId="{D78BD29F-7096-42FA-BD83-5FC0CBD52591}" srcId="{1D7F6E08-72A6-46CC-8870-C881D1493500}" destId="{28DF1405-B0E1-4DA3-9A67-CDF5D4B847C5}" srcOrd="4" destOrd="0" parTransId="{4B916B0A-81E9-4A74-A47C-368FD3D4DEDF}" sibTransId="{F3BE258D-8B98-45F6-957B-07A9E12BCDB5}"/>
    <dgm:cxn modelId="{C7A3B301-F0CD-4CB0-B0DF-C22C28E73D15}" type="presOf" srcId="{6068C167-2C01-4B0B-81C4-726248B418D0}" destId="{CF42B0CB-CDDD-42A1-B3A1-FBB34F262C63}" srcOrd="0" destOrd="0" presId="urn:microsoft.com/office/officeart/2005/8/layout/radial4"/>
    <dgm:cxn modelId="{73C956C2-55AF-42E6-BBB6-CF97711BFDE5}" type="presParOf" srcId="{CF42B0CB-CDDD-42A1-B3A1-FBB34F262C63}" destId="{B52502C2-594A-4A13-A5FF-5CD5841BD847}" srcOrd="0" destOrd="0" presId="urn:microsoft.com/office/officeart/2005/8/layout/radial4"/>
    <dgm:cxn modelId="{206FEE22-4F27-4FC5-90ED-F430A0C05FBC}" type="presOf" srcId="{1D7F6E08-72A6-46CC-8870-C881D1493500}" destId="{B52502C2-594A-4A13-A5FF-5CD5841BD847}" srcOrd="0" destOrd="0" presId="urn:microsoft.com/office/officeart/2005/8/layout/radial4"/>
    <dgm:cxn modelId="{B9C4AA4F-DA18-487E-9B1F-F7EA8C2568D8}" type="presParOf" srcId="{CF42B0CB-CDDD-42A1-B3A1-FBB34F262C63}" destId="{B849A6F3-9933-4C36-AF65-6098308CBC3C}" srcOrd="1" destOrd="0" presId="urn:microsoft.com/office/officeart/2005/8/layout/radial4"/>
    <dgm:cxn modelId="{D01F3501-47BE-47FC-9995-BCD818D3D4DD}" type="presOf" srcId="{1F3BA15B-B772-426D-8549-F05D47B0B0FC}" destId="{B849A6F3-9933-4C36-AF65-6098308CBC3C}" srcOrd="0" destOrd="0" presId="urn:microsoft.com/office/officeart/2005/8/layout/radial4"/>
    <dgm:cxn modelId="{CAE3606C-C625-459F-875C-E3C72B9B9384}" type="presParOf" srcId="{CF42B0CB-CDDD-42A1-B3A1-FBB34F262C63}" destId="{B1756079-1332-4090-9A47-D2C0EDB7FB22}" srcOrd="2" destOrd="0" presId="urn:microsoft.com/office/officeart/2005/8/layout/radial4"/>
    <dgm:cxn modelId="{EADE48F4-591F-4DAB-B947-A43B7273AE97}" type="presOf" srcId="{D15727BE-4BB4-41E2-BFCD-1CE00CE9A014}" destId="{B1756079-1332-4090-9A47-D2C0EDB7FB22}" srcOrd="0" destOrd="0" presId="urn:microsoft.com/office/officeart/2005/8/layout/radial4"/>
    <dgm:cxn modelId="{576F5ABF-5A9C-48FD-92C1-C53933C2D383}" type="presParOf" srcId="{CF42B0CB-CDDD-42A1-B3A1-FBB34F262C63}" destId="{301BA8A8-7680-4AE8-BE1F-29BCF6ADB279}" srcOrd="3" destOrd="0" presId="urn:microsoft.com/office/officeart/2005/8/layout/radial4"/>
    <dgm:cxn modelId="{B411D528-DE09-4410-B1BD-44A20DD99082}" type="presOf" srcId="{ECD2B9C1-0CAC-455E-9349-CECB104135D9}" destId="{301BA8A8-7680-4AE8-BE1F-29BCF6ADB279}" srcOrd="0" destOrd="0" presId="urn:microsoft.com/office/officeart/2005/8/layout/radial4"/>
    <dgm:cxn modelId="{AD027515-36A7-4C2C-A4F5-A841EE021AFC}" type="presParOf" srcId="{CF42B0CB-CDDD-42A1-B3A1-FBB34F262C63}" destId="{AFACA3BF-2391-4E4E-8D7F-00102C171192}" srcOrd="4" destOrd="0" presId="urn:microsoft.com/office/officeart/2005/8/layout/radial4"/>
    <dgm:cxn modelId="{68E68E7C-6070-4EED-9845-857D7905F6A2}" type="presOf" srcId="{016898D3-F60E-4308-9729-E63AB3B026C7}" destId="{AFACA3BF-2391-4E4E-8D7F-00102C171192}" srcOrd="0" destOrd="0" presId="urn:microsoft.com/office/officeart/2005/8/layout/radial4"/>
    <dgm:cxn modelId="{ADAAF556-0330-431E-8AB3-1500C545827F}" type="presParOf" srcId="{CF42B0CB-CDDD-42A1-B3A1-FBB34F262C63}" destId="{8A478794-BDE0-4AD6-9479-89CDBFC37EB7}" srcOrd="5" destOrd="0" presId="urn:microsoft.com/office/officeart/2005/8/layout/radial4"/>
    <dgm:cxn modelId="{2F6AAF8C-F3DB-4A41-AFB6-D97839EA2032}" type="presOf" srcId="{A85E77B5-A1A5-43C8-9868-413E99F101A0}" destId="{8A478794-BDE0-4AD6-9479-89CDBFC37EB7}" srcOrd="0" destOrd="0" presId="urn:microsoft.com/office/officeart/2005/8/layout/radial4"/>
    <dgm:cxn modelId="{59EF878C-4829-470A-A47D-2AEE435E6676}" type="presParOf" srcId="{CF42B0CB-CDDD-42A1-B3A1-FBB34F262C63}" destId="{3868CDED-247C-4EE9-95A2-ED400A267946}" srcOrd="6" destOrd="0" presId="urn:microsoft.com/office/officeart/2005/8/layout/radial4"/>
    <dgm:cxn modelId="{14590F39-AF17-46B4-8DA1-689F6FDFD3C2}" type="presOf" srcId="{24DAAE02-02E7-4412-8074-A0C4CAA380D7}" destId="{3868CDED-247C-4EE9-95A2-ED400A267946}" srcOrd="0" destOrd="0" presId="urn:microsoft.com/office/officeart/2005/8/layout/radial4"/>
    <dgm:cxn modelId="{1BC6D606-DAA2-48A4-BA39-60EA937C751D}" type="presParOf" srcId="{CF42B0CB-CDDD-42A1-B3A1-FBB34F262C63}" destId="{D0718308-59AC-43E6-A882-4828EE4494C2}" srcOrd="7" destOrd="0" presId="urn:microsoft.com/office/officeart/2005/8/layout/radial4"/>
    <dgm:cxn modelId="{A4014034-EAE1-40E2-9132-315DE8D2C212}" type="presOf" srcId="{96CD46E7-D239-40C7-B5C4-376FEEE43C15}" destId="{D0718308-59AC-43E6-A882-4828EE4494C2}" srcOrd="0" destOrd="0" presId="urn:microsoft.com/office/officeart/2005/8/layout/radial4"/>
    <dgm:cxn modelId="{3EC3C814-26BC-4BAD-A9F7-359ADB881714}" type="presParOf" srcId="{CF42B0CB-CDDD-42A1-B3A1-FBB34F262C63}" destId="{5E0D0BC9-3E91-4623-8C1A-C4A70EB3594B}" srcOrd="8" destOrd="0" presId="urn:microsoft.com/office/officeart/2005/8/layout/radial4"/>
    <dgm:cxn modelId="{1686FCAB-3137-4F93-81AA-C4D3E92A1126}" type="presOf" srcId="{A5880797-7454-4E44-8518-F4D8354F0963}" destId="{5E0D0BC9-3E91-4623-8C1A-C4A70EB3594B}" srcOrd="0" destOrd="0" presId="urn:microsoft.com/office/officeart/2005/8/layout/radial4"/>
    <dgm:cxn modelId="{DFEE002B-0F79-435F-9B88-299DAF70A888}" type="presParOf" srcId="{CF42B0CB-CDDD-42A1-B3A1-FBB34F262C63}" destId="{8A3D9D75-C8B6-454D-9AAB-C99F1C77D9E9}" srcOrd="9" destOrd="0" presId="urn:microsoft.com/office/officeart/2005/8/layout/radial4"/>
    <dgm:cxn modelId="{607BC1A8-958D-4E2B-B746-9ED61BBFD53F}" type="presOf" srcId="{4B916B0A-81E9-4A74-A47C-368FD3D4DEDF}" destId="{8A3D9D75-C8B6-454D-9AAB-C99F1C77D9E9}" srcOrd="0" destOrd="0" presId="urn:microsoft.com/office/officeart/2005/8/layout/radial4"/>
    <dgm:cxn modelId="{FED42E65-3502-4697-A855-9DADC61CE8F2}" type="presParOf" srcId="{CF42B0CB-CDDD-42A1-B3A1-FBB34F262C63}" destId="{B83F1610-C6D7-417E-838D-B18C8FEFB522}" srcOrd="10" destOrd="0" presId="urn:microsoft.com/office/officeart/2005/8/layout/radial4"/>
    <dgm:cxn modelId="{90CF7B94-3CA5-4114-8776-1A3B827FFEEF}" type="presOf" srcId="{28DF1405-B0E1-4DA3-9A67-CDF5D4B847C5}" destId="{B83F1610-C6D7-417E-838D-B18C8FEFB522}" srcOrd="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B7357-6168-4348-9AA6-14144ED5A20B}" type="doc">
      <dgm:prSet loTypeId="pyramid" loCatId="pyramid" qsTypeId="urn:microsoft.com/office/officeart/2005/8/quickstyle/simple5" qsCatId="simple" csTypeId="urn:microsoft.com/office/officeart/2005/8/colors/accent1_2" csCatId="accent1" phldr="0"/>
      <dgm:spPr/>
    </dgm:pt>
    <dgm:pt modelId="{0D5CC342-E700-4F12-88D9-3609A44E4D8F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GB">
              <a:cs typeface="+mn-lt"/>
              <a:sym typeface="+mn-ea"/>
            </a:rPr>
            <a:t>Easy to use</a:t>
          </a:r>
          <a:r>
            <a:rPr lang="en-US"/>
            <a:t/>
          </a:r>
          <a:endParaRPr lang="en-US"/>
        </a:p>
      </dgm:t>
    </dgm:pt>
    <dgm:pt modelId="{603EB85E-5429-437F-AED4-8963E51BDC3F}" cxnId="{A35136BD-31E9-4810-A487-038945DA79E0}" type="parTrans">
      <dgm:prSet/>
      <dgm:spPr/>
    </dgm:pt>
    <dgm:pt modelId="{8AD87326-AD3E-4413-B5A8-34F28727CF9D}" cxnId="{A35136BD-31E9-4810-A487-038945DA79E0}" type="sibTrans">
      <dgm:prSet/>
      <dgm:spPr/>
    </dgm:pt>
    <dgm:pt modelId="{0424E6CC-413D-4CA8-B85A-EADACBDD2F5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U</a:t>
          </a:r>
          <a:r>
            <a:rPr lang="en-IN" altLang="en-GB">
              <a:cs typeface="+mn-lt"/>
              <a:sym typeface="+mn-ea"/>
            </a:rPr>
            <a:t>ser friendly interface</a:t>
          </a:r>
          <a:r>
            <a:rPr lang="en-IN" altLang="en-GB">
              <a:cs typeface="+mn-lt"/>
            </a:rPr>
            <a:t/>
          </a:r>
          <a:endParaRPr lang="en-IN" altLang="en-GB">
            <a:cs typeface="+mn-lt"/>
          </a:endParaRPr>
        </a:p>
      </dgm:t>
    </dgm:pt>
    <dgm:pt modelId="{5E206523-C74C-4747-9897-F3302E7DBA40}" cxnId="{E338B42F-D734-4C6C-889A-D6C6C67A1750}" type="parTrans">
      <dgm:prSet/>
      <dgm:spPr/>
    </dgm:pt>
    <dgm:pt modelId="{AE906D08-F2EE-4457-8FEF-2E13CBED388C}" cxnId="{E338B42F-D734-4C6C-889A-D6C6C67A1750}" type="sibTrans">
      <dgm:prSet/>
      <dgm:spPr/>
    </dgm:pt>
    <dgm:pt modelId="{E589F66E-04D5-450D-A082-617BC2B7BA7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E</a:t>
          </a:r>
          <a:r>
            <a:rPr lang="en-IN" altLang="en-GB">
              <a:cs typeface="+mn-lt"/>
              <a:sym typeface="+mn-ea"/>
            </a:rPr>
            <a:t>asy to manage</a:t>
          </a:r>
          <a:r>
            <a:rPr lang="en-IN" altLang="en-GB">
              <a:cs typeface="+mn-lt"/>
            </a:rPr>
            <a:t/>
          </a:r>
          <a:endParaRPr lang="en-IN" altLang="en-GB">
            <a:cs typeface="+mn-lt"/>
          </a:endParaRPr>
        </a:p>
      </dgm:t>
    </dgm:pt>
    <dgm:pt modelId="{521F6764-AC98-4B86-9F40-CB992A5C320F}" cxnId="{E4897922-DEBF-4B73-9EDA-EBAFE1BE5AC9}" type="parTrans">
      <dgm:prSet/>
      <dgm:spPr/>
    </dgm:pt>
    <dgm:pt modelId="{72C3F070-249B-46B4-A9EE-2188AC5509AD}" cxnId="{E4897922-DEBF-4B73-9EDA-EBAFE1BE5AC9}" type="sibTrans">
      <dgm:prSet/>
      <dgm:spPr/>
    </dgm:pt>
    <dgm:pt modelId="{135D556A-61AA-423C-A8E2-C9104661CB0B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R</a:t>
          </a:r>
          <a:r>
            <a:rPr lang="en-IN" altLang="en-GB">
              <a:cs typeface="+mn-lt"/>
              <a:sym typeface="+mn-ea"/>
            </a:rPr>
            <a:t>eport generating feature</a:t>
          </a:r>
          <a:r>
            <a:rPr lang="en-IN" altLang="en-GB">
              <a:cs typeface="+mn-lt"/>
            </a:rPr>
            <a:t/>
          </a:r>
          <a:endParaRPr lang="en-IN" altLang="en-GB">
            <a:cs typeface="+mn-lt"/>
          </a:endParaRPr>
        </a:p>
      </dgm:t>
    </dgm:pt>
    <dgm:pt modelId="{E0E485F6-B60C-4F8E-873A-BFCE937A7304}" cxnId="{CCD64D34-C93F-4E74-A45B-DE835ACF6C96}" type="parTrans">
      <dgm:prSet/>
      <dgm:spPr/>
    </dgm:pt>
    <dgm:pt modelId="{F7C5A5BA-99F6-43F8-A86A-83F2ACFC96ED}" cxnId="{CCD64D34-C93F-4E74-A45B-DE835ACF6C96}" type="sibTrans">
      <dgm:prSet/>
      <dgm:spPr/>
    </dgm:pt>
    <dgm:pt modelId="{05729602-3598-4FA0-9282-23F6391AFB72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S</a:t>
          </a:r>
          <a:r>
            <a:rPr lang="en-IN" altLang="en-GB">
              <a:cs typeface="+mn-lt"/>
              <a:sym typeface="+mn-ea"/>
            </a:rPr>
            <a:t>ecurity</a:t>
          </a:r>
          <a:r>
            <a:rPr lang="en-IN" altLang="en-GB">
              <a:cs typeface="+mn-lt"/>
            </a:rPr>
            <a:t/>
          </a:r>
          <a:endParaRPr lang="en-IN" altLang="en-GB">
            <a:cs typeface="+mn-lt"/>
          </a:endParaRPr>
        </a:p>
      </dgm:t>
    </dgm:pt>
    <dgm:pt modelId="{0051A2AA-FA97-4E55-A862-6754B9426776}" cxnId="{49CB6FBD-5266-457D-B4C5-6A61B5E30697}" type="parTrans">
      <dgm:prSet/>
      <dgm:spPr/>
    </dgm:pt>
    <dgm:pt modelId="{76CC6D28-245A-4B71-B3C7-C75DAE1B61D1}" cxnId="{49CB6FBD-5266-457D-B4C5-6A61B5E30697}" type="sibTrans">
      <dgm:prSet/>
      <dgm:spPr/>
    </dgm:pt>
    <dgm:pt modelId="{964857A0-EE3B-4FB6-B68F-99FDA9EA0BF8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GB">
              <a:cs typeface="+mn-lt"/>
              <a:sym typeface="+mn-ea"/>
            </a:rPr>
            <a:t>Reduce time &amp; effort</a:t>
          </a:r>
          <a:r>
            <a:rPr lang="en-US"/>
            <a:t/>
          </a:r>
          <a:endParaRPr lang="en-US"/>
        </a:p>
      </dgm:t>
    </dgm:pt>
    <dgm:pt modelId="{AF096738-3511-4A94-AD57-45EB6703E7EE}" cxnId="{963B57AD-FD7F-4C54-B1DE-222C671CF041}" type="parTrans">
      <dgm:prSet/>
      <dgm:spPr/>
    </dgm:pt>
    <dgm:pt modelId="{F0FED80C-473D-4EE5-B294-335782A56FB8}" cxnId="{963B57AD-FD7F-4C54-B1DE-222C671CF041}" type="sibTrans">
      <dgm:prSet/>
      <dgm:spPr/>
    </dgm:pt>
    <dgm:pt modelId="{616917E7-A19B-468E-B568-EA7FEDDE3889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GB">
              <a:cs typeface="+mn-lt"/>
              <a:sym typeface="+mn-ea"/>
            </a:rPr>
            <a:t>Real time messaging and update</a:t>
          </a:r>
          <a:r>
            <a:rPr lang="en-US"/>
            <a:t/>
          </a:r>
          <a:endParaRPr lang="en-US"/>
        </a:p>
      </dgm:t>
    </dgm:pt>
    <dgm:pt modelId="{D4D12987-1F64-4393-9F88-42463D324266}" cxnId="{AE89A99F-E406-4EC9-9312-80D47D293000}" type="parTrans">
      <dgm:prSet/>
      <dgm:spPr/>
    </dgm:pt>
    <dgm:pt modelId="{C05F2118-4932-4EDF-8473-967897C57045}" cxnId="{AE89A99F-E406-4EC9-9312-80D47D293000}" type="sibTrans">
      <dgm:prSet/>
      <dgm:spPr/>
    </dgm:pt>
    <dgm:pt modelId="{D0C460E9-19F5-4159-9AEF-E1B797A7262B}" type="pres">
      <dgm:prSet presAssocID="{F7DB7357-6168-4348-9AA6-14144ED5A20B}" presName="compositeShape" presStyleCnt="0">
        <dgm:presLayoutVars>
          <dgm:dir/>
          <dgm:resizeHandles/>
        </dgm:presLayoutVars>
      </dgm:prSet>
      <dgm:spPr/>
    </dgm:pt>
    <dgm:pt modelId="{6F2447E4-83EA-413B-A65B-5349BB409B13}" type="pres">
      <dgm:prSet presAssocID="{F7DB7357-6168-4348-9AA6-14144ED5A20B}" presName="pyramid" presStyleLbl="node1" presStyleIdx="0" presStyleCnt="1"/>
      <dgm:spPr/>
    </dgm:pt>
    <dgm:pt modelId="{B5765EC1-DEEA-429B-8906-3852E3DECAE9}" type="pres">
      <dgm:prSet presAssocID="{F7DB7357-6168-4348-9AA6-14144ED5A20B}" presName="theList" presStyleCnt="0"/>
      <dgm:spPr/>
    </dgm:pt>
    <dgm:pt modelId="{B3540AFB-F078-4904-A74C-8438A955DD66}" type="pres">
      <dgm:prSet presAssocID="{0D5CC342-E700-4F12-88D9-3609A44E4D8F}" presName="aNode" presStyleLbl="fgAcc1" presStyleIdx="0" presStyleCnt="7">
        <dgm:presLayoutVars>
          <dgm:bulletEnabled val="1"/>
        </dgm:presLayoutVars>
      </dgm:prSet>
      <dgm:spPr/>
    </dgm:pt>
    <dgm:pt modelId="{98D91EF3-25E7-410F-A42A-162DF452BD65}" type="pres">
      <dgm:prSet presAssocID="{0D5CC342-E700-4F12-88D9-3609A44E4D8F}" presName="aSpace" presStyleCnt="0"/>
      <dgm:spPr/>
    </dgm:pt>
    <dgm:pt modelId="{75C61F79-EBB9-4697-9432-674E8624DFCD}" type="pres">
      <dgm:prSet presAssocID="{0424E6CC-413D-4CA8-B85A-EADACBDD2F52}" presName="aNode" presStyleLbl="fgAcc1" presStyleIdx="1" presStyleCnt="7">
        <dgm:presLayoutVars>
          <dgm:bulletEnabled val="1"/>
        </dgm:presLayoutVars>
      </dgm:prSet>
      <dgm:spPr/>
    </dgm:pt>
    <dgm:pt modelId="{BC3D5FF3-6149-4384-A33A-DB0D6EC9EE1A}" type="pres">
      <dgm:prSet presAssocID="{0424E6CC-413D-4CA8-B85A-EADACBDD2F52}" presName="aSpace" presStyleCnt="0"/>
      <dgm:spPr/>
    </dgm:pt>
    <dgm:pt modelId="{2F5E23B6-5867-4E56-A539-FD1DDA7D6731}" type="pres">
      <dgm:prSet presAssocID="{E589F66E-04D5-450D-A082-617BC2B7BA7C}" presName="aNode" presStyleLbl="fgAcc1" presStyleIdx="2" presStyleCnt="7">
        <dgm:presLayoutVars>
          <dgm:bulletEnabled val="1"/>
        </dgm:presLayoutVars>
      </dgm:prSet>
      <dgm:spPr/>
    </dgm:pt>
    <dgm:pt modelId="{7C5F26F9-1B22-4BE8-BFEF-22CD5AB83EA7}" type="pres">
      <dgm:prSet presAssocID="{E589F66E-04D5-450D-A082-617BC2B7BA7C}" presName="aSpace" presStyleCnt="0"/>
      <dgm:spPr/>
    </dgm:pt>
    <dgm:pt modelId="{D221564B-08F6-400E-9333-D2AA41559372}" type="pres">
      <dgm:prSet presAssocID="{135D556A-61AA-423C-A8E2-C9104661CB0B}" presName="aNode" presStyleLbl="fgAcc1" presStyleIdx="3" presStyleCnt="7">
        <dgm:presLayoutVars>
          <dgm:bulletEnabled val="1"/>
        </dgm:presLayoutVars>
      </dgm:prSet>
      <dgm:spPr/>
    </dgm:pt>
    <dgm:pt modelId="{673FA4D0-95BC-47A6-BC7B-023F388CCC51}" type="pres">
      <dgm:prSet presAssocID="{135D556A-61AA-423C-A8E2-C9104661CB0B}" presName="aSpace" presStyleCnt="0"/>
      <dgm:spPr/>
    </dgm:pt>
    <dgm:pt modelId="{21A68F73-8376-4C92-A146-19C756B67B74}" type="pres">
      <dgm:prSet presAssocID="{05729602-3598-4FA0-9282-23F6391AFB72}" presName="aNode" presStyleLbl="fgAcc1" presStyleIdx="4" presStyleCnt="7">
        <dgm:presLayoutVars>
          <dgm:bulletEnabled val="1"/>
        </dgm:presLayoutVars>
      </dgm:prSet>
      <dgm:spPr/>
    </dgm:pt>
    <dgm:pt modelId="{18CBBC5E-A135-4213-9FBD-80A2C1004006}" type="pres">
      <dgm:prSet presAssocID="{05729602-3598-4FA0-9282-23F6391AFB72}" presName="aSpace" presStyleCnt="0"/>
      <dgm:spPr/>
    </dgm:pt>
    <dgm:pt modelId="{498138EA-C963-4850-8045-CDC976043C77}" type="pres">
      <dgm:prSet presAssocID="{964857A0-EE3B-4FB6-B68F-99FDA9EA0BF8}" presName="aNode" presStyleLbl="fgAcc1" presStyleIdx="5" presStyleCnt="7">
        <dgm:presLayoutVars>
          <dgm:bulletEnabled val="1"/>
        </dgm:presLayoutVars>
      </dgm:prSet>
      <dgm:spPr/>
    </dgm:pt>
    <dgm:pt modelId="{9C2EE1BB-982C-4B23-9114-E2CF46CA718D}" type="pres">
      <dgm:prSet presAssocID="{964857A0-EE3B-4FB6-B68F-99FDA9EA0BF8}" presName="aSpace" presStyleCnt="0"/>
      <dgm:spPr/>
    </dgm:pt>
    <dgm:pt modelId="{FAEF4662-DA73-4491-A6C9-6C7A850FFB5F}" type="pres">
      <dgm:prSet presAssocID="{616917E7-A19B-468E-B568-EA7FEDDE3889}" presName="aNode" presStyleLbl="fgAcc1" presStyleIdx="6" presStyleCnt="7">
        <dgm:presLayoutVars>
          <dgm:bulletEnabled val="1"/>
        </dgm:presLayoutVars>
      </dgm:prSet>
      <dgm:spPr/>
    </dgm:pt>
    <dgm:pt modelId="{D1A2CD23-48D9-4591-B463-66F193FE07C2}" type="pres">
      <dgm:prSet presAssocID="{616917E7-A19B-468E-B568-EA7FEDDE3889}" presName="aSpace" presStyleCnt="0"/>
      <dgm:spPr/>
    </dgm:pt>
  </dgm:ptLst>
  <dgm:cxnLst>
    <dgm:cxn modelId="{A35136BD-31E9-4810-A487-038945DA79E0}" srcId="{F7DB7357-6168-4348-9AA6-14144ED5A20B}" destId="{0D5CC342-E700-4F12-88D9-3609A44E4D8F}" srcOrd="0" destOrd="0" parTransId="{603EB85E-5429-437F-AED4-8963E51BDC3F}" sibTransId="{8AD87326-AD3E-4413-B5A8-34F28727CF9D}"/>
    <dgm:cxn modelId="{E338B42F-D734-4C6C-889A-D6C6C67A1750}" srcId="{F7DB7357-6168-4348-9AA6-14144ED5A20B}" destId="{0424E6CC-413D-4CA8-B85A-EADACBDD2F52}" srcOrd="1" destOrd="0" parTransId="{5E206523-C74C-4747-9897-F3302E7DBA40}" sibTransId="{AE906D08-F2EE-4457-8FEF-2E13CBED388C}"/>
    <dgm:cxn modelId="{E4897922-DEBF-4B73-9EDA-EBAFE1BE5AC9}" srcId="{F7DB7357-6168-4348-9AA6-14144ED5A20B}" destId="{E589F66E-04D5-450D-A082-617BC2B7BA7C}" srcOrd="2" destOrd="0" parTransId="{521F6764-AC98-4B86-9F40-CB992A5C320F}" sibTransId="{72C3F070-249B-46B4-A9EE-2188AC5509AD}"/>
    <dgm:cxn modelId="{CCD64D34-C93F-4E74-A45B-DE835ACF6C96}" srcId="{F7DB7357-6168-4348-9AA6-14144ED5A20B}" destId="{135D556A-61AA-423C-A8E2-C9104661CB0B}" srcOrd="3" destOrd="0" parTransId="{E0E485F6-B60C-4F8E-873A-BFCE937A7304}" sibTransId="{F7C5A5BA-99F6-43F8-A86A-83F2ACFC96ED}"/>
    <dgm:cxn modelId="{49CB6FBD-5266-457D-B4C5-6A61B5E30697}" srcId="{F7DB7357-6168-4348-9AA6-14144ED5A20B}" destId="{05729602-3598-4FA0-9282-23F6391AFB72}" srcOrd="4" destOrd="0" parTransId="{0051A2AA-FA97-4E55-A862-6754B9426776}" sibTransId="{76CC6D28-245A-4B71-B3C7-C75DAE1B61D1}"/>
    <dgm:cxn modelId="{963B57AD-FD7F-4C54-B1DE-222C671CF041}" srcId="{F7DB7357-6168-4348-9AA6-14144ED5A20B}" destId="{964857A0-EE3B-4FB6-B68F-99FDA9EA0BF8}" srcOrd="5" destOrd="0" parTransId="{AF096738-3511-4A94-AD57-45EB6703E7EE}" sibTransId="{F0FED80C-473D-4EE5-B294-335782A56FB8}"/>
    <dgm:cxn modelId="{AE89A99F-E406-4EC9-9312-80D47D293000}" srcId="{F7DB7357-6168-4348-9AA6-14144ED5A20B}" destId="{616917E7-A19B-468E-B568-EA7FEDDE3889}" srcOrd="6" destOrd="0" parTransId="{D4D12987-1F64-4393-9F88-42463D324266}" sibTransId="{C05F2118-4932-4EDF-8473-967897C57045}"/>
    <dgm:cxn modelId="{E6129958-4400-49A1-92B5-5FF48133DF22}" type="presOf" srcId="{F7DB7357-6168-4348-9AA6-14144ED5A20B}" destId="{D0C460E9-19F5-4159-9AEF-E1B797A7262B}" srcOrd="0" destOrd="0" presId="urn:microsoft.com/office/officeart/2005/8/layout/pyramid2"/>
    <dgm:cxn modelId="{F233FB08-A997-48DB-A007-0827629CCB5C}" type="presParOf" srcId="{D0C460E9-19F5-4159-9AEF-E1B797A7262B}" destId="{6F2447E4-83EA-413B-A65B-5349BB409B13}" srcOrd="0" destOrd="0" presId="urn:microsoft.com/office/officeart/2005/8/layout/pyramid2"/>
    <dgm:cxn modelId="{7CFF150E-F7F2-49C1-A57E-63FD6205655B}" type="presParOf" srcId="{D0C460E9-19F5-4159-9AEF-E1B797A7262B}" destId="{B5765EC1-DEEA-429B-8906-3852E3DECAE9}" srcOrd="1" destOrd="0" presId="urn:microsoft.com/office/officeart/2005/8/layout/pyramid2"/>
    <dgm:cxn modelId="{9393BF6A-01FB-4E0D-ACB1-22FA03E20500}" type="presParOf" srcId="{B5765EC1-DEEA-429B-8906-3852E3DECAE9}" destId="{B3540AFB-F078-4904-A74C-8438A955DD66}" srcOrd="0" destOrd="1" presId="urn:microsoft.com/office/officeart/2005/8/layout/pyramid2"/>
    <dgm:cxn modelId="{45CB67FD-79CF-4BAA-B06E-08B35D452B45}" type="presOf" srcId="{0D5CC342-E700-4F12-88D9-3609A44E4D8F}" destId="{B3540AFB-F078-4904-A74C-8438A955DD66}" srcOrd="0" destOrd="0" presId="urn:microsoft.com/office/officeart/2005/8/layout/pyramid2"/>
    <dgm:cxn modelId="{5BE87623-C077-459C-8F8B-1BB2D0A51943}" type="presParOf" srcId="{B5765EC1-DEEA-429B-8906-3852E3DECAE9}" destId="{98D91EF3-25E7-410F-A42A-162DF452BD65}" srcOrd="1" destOrd="1" presId="urn:microsoft.com/office/officeart/2005/8/layout/pyramid2"/>
    <dgm:cxn modelId="{37FC256A-5FAD-4999-8BFA-D72D8202EDBF}" type="presParOf" srcId="{B5765EC1-DEEA-429B-8906-3852E3DECAE9}" destId="{75C61F79-EBB9-4697-9432-674E8624DFCD}" srcOrd="2" destOrd="1" presId="urn:microsoft.com/office/officeart/2005/8/layout/pyramid2"/>
    <dgm:cxn modelId="{75B55E12-D120-43DC-9D8A-D142B4CFCA1A}" type="presOf" srcId="{0424E6CC-413D-4CA8-B85A-EADACBDD2F52}" destId="{75C61F79-EBB9-4697-9432-674E8624DFCD}" srcOrd="0" destOrd="0" presId="urn:microsoft.com/office/officeart/2005/8/layout/pyramid2"/>
    <dgm:cxn modelId="{492B0AD7-134D-4CD7-A1A1-2E00262DB538}" type="presParOf" srcId="{B5765EC1-DEEA-429B-8906-3852E3DECAE9}" destId="{BC3D5FF3-6149-4384-A33A-DB0D6EC9EE1A}" srcOrd="3" destOrd="1" presId="urn:microsoft.com/office/officeart/2005/8/layout/pyramid2"/>
    <dgm:cxn modelId="{4B5AE7BE-4CAD-4998-9BB0-A481DA9B26AF}" type="presParOf" srcId="{B5765EC1-DEEA-429B-8906-3852E3DECAE9}" destId="{2F5E23B6-5867-4E56-A539-FD1DDA7D6731}" srcOrd="4" destOrd="1" presId="urn:microsoft.com/office/officeart/2005/8/layout/pyramid2"/>
    <dgm:cxn modelId="{2144DC80-BF87-4526-80A7-09754D9F9116}" type="presOf" srcId="{E589F66E-04D5-450D-A082-617BC2B7BA7C}" destId="{2F5E23B6-5867-4E56-A539-FD1DDA7D6731}" srcOrd="0" destOrd="0" presId="urn:microsoft.com/office/officeart/2005/8/layout/pyramid2"/>
    <dgm:cxn modelId="{83F482C2-CF79-40BB-BEAB-ABBDC1F8616B}" type="presParOf" srcId="{B5765EC1-DEEA-429B-8906-3852E3DECAE9}" destId="{7C5F26F9-1B22-4BE8-BFEF-22CD5AB83EA7}" srcOrd="5" destOrd="1" presId="urn:microsoft.com/office/officeart/2005/8/layout/pyramid2"/>
    <dgm:cxn modelId="{7C5CE664-507F-4DB4-8B7A-9284E30E9DF1}" type="presParOf" srcId="{B5765EC1-DEEA-429B-8906-3852E3DECAE9}" destId="{D221564B-08F6-400E-9333-D2AA41559372}" srcOrd="6" destOrd="1" presId="urn:microsoft.com/office/officeart/2005/8/layout/pyramid2"/>
    <dgm:cxn modelId="{B04DCCEF-531B-4E55-80AA-AB5F96AB5B2A}" type="presOf" srcId="{135D556A-61AA-423C-A8E2-C9104661CB0B}" destId="{D221564B-08F6-400E-9333-D2AA41559372}" srcOrd="0" destOrd="0" presId="urn:microsoft.com/office/officeart/2005/8/layout/pyramid2"/>
    <dgm:cxn modelId="{975E8C2F-D567-4B6B-B2E6-CF598526FB9B}" type="presParOf" srcId="{B5765EC1-DEEA-429B-8906-3852E3DECAE9}" destId="{673FA4D0-95BC-47A6-BC7B-023F388CCC51}" srcOrd="7" destOrd="1" presId="urn:microsoft.com/office/officeart/2005/8/layout/pyramid2"/>
    <dgm:cxn modelId="{9D9FC585-5C36-4849-A719-BED7F38B1837}" type="presParOf" srcId="{B5765EC1-DEEA-429B-8906-3852E3DECAE9}" destId="{21A68F73-8376-4C92-A146-19C756B67B74}" srcOrd="8" destOrd="1" presId="urn:microsoft.com/office/officeart/2005/8/layout/pyramid2"/>
    <dgm:cxn modelId="{4E3A1DA6-D385-490E-A5FE-B00F8F71AA2C}" type="presOf" srcId="{05729602-3598-4FA0-9282-23F6391AFB72}" destId="{21A68F73-8376-4C92-A146-19C756B67B74}" srcOrd="0" destOrd="0" presId="urn:microsoft.com/office/officeart/2005/8/layout/pyramid2"/>
    <dgm:cxn modelId="{C5AFFDE3-7F73-48B0-A7CB-0A218BAADAF6}" type="presParOf" srcId="{B5765EC1-DEEA-429B-8906-3852E3DECAE9}" destId="{18CBBC5E-A135-4213-9FBD-80A2C1004006}" srcOrd="9" destOrd="1" presId="urn:microsoft.com/office/officeart/2005/8/layout/pyramid2"/>
    <dgm:cxn modelId="{1F52EAB6-9525-44E1-9E17-129CB86A6CDE}" type="presParOf" srcId="{B5765EC1-DEEA-429B-8906-3852E3DECAE9}" destId="{498138EA-C963-4850-8045-CDC976043C77}" srcOrd="10" destOrd="1" presId="urn:microsoft.com/office/officeart/2005/8/layout/pyramid2"/>
    <dgm:cxn modelId="{7D407803-0071-46BD-AB4C-16FE3D9237CA}" type="presOf" srcId="{964857A0-EE3B-4FB6-B68F-99FDA9EA0BF8}" destId="{498138EA-C963-4850-8045-CDC976043C77}" srcOrd="0" destOrd="0" presId="urn:microsoft.com/office/officeart/2005/8/layout/pyramid2"/>
    <dgm:cxn modelId="{005A802F-D554-4ED0-8761-973BA6A8F5EA}" type="presParOf" srcId="{B5765EC1-DEEA-429B-8906-3852E3DECAE9}" destId="{9C2EE1BB-982C-4B23-9114-E2CF46CA718D}" srcOrd="11" destOrd="1" presId="urn:microsoft.com/office/officeart/2005/8/layout/pyramid2"/>
    <dgm:cxn modelId="{7B7C2F44-48EA-4878-A801-24923223B5DF}" type="presParOf" srcId="{B5765EC1-DEEA-429B-8906-3852E3DECAE9}" destId="{FAEF4662-DA73-4491-A6C9-6C7A850FFB5F}" srcOrd="12" destOrd="1" presId="urn:microsoft.com/office/officeart/2005/8/layout/pyramid2"/>
    <dgm:cxn modelId="{1C4F67B4-B5AD-413E-926E-40C750E34F9A}" type="presOf" srcId="{616917E7-A19B-468E-B568-EA7FEDDE3889}" destId="{FAEF4662-DA73-4491-A6C9-6C7A850FFB5F}" srcOrd="0" destOrd="0" presId="urn:microsoft.com/office/officeart/2005/8/layout/pyramid2"/>
    <dgm:cxn modelId="{5FA093EF-271D-4669-9590-C5B21935723E}" type="presParOf" srcId="{B5765EC1-DEEA-429B-8906-3852E3DECAE9}" destId="{D1A2CD23-48D9-4591-B463-66F193FE07C2}" srcOrd="13" destOrd="1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B52502C2-594A-4A13-A5FF-5CD5841BD847}">
      <dsp:nvSpPr>
        <dsp:cNvPr id="3" name="Oval 2"/>
        <dsp:cNvSpPr/>
      </dsp:nvSpPr>
      <dsp:spPr bwMode="white">
        <a:xfrm>
          <a:off x="3017993" y="3072847"/>
          <a:ext cx="2092013" cy="2092013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7780" tIns="17780" rIns="17780" bIns="17780" anchor="ctr"/>
        <a:lstStyle>
          <a:lvl1pPr algn="ctr">
            <a:defRPr sz="2800"/>
          </a:lvl1pPr>
          <a:lvl2pPr marL="228600" indent="-228600" algn="ctr">
            <a:defRPr sz="2100"/>
          </a:lvl2pPr>
          <a:lvl3pPr marL="457200" indent="-228600" algn="ctr">
            <a:defRPr sz="2100"/>
          </a:lvl3pPr>
          <a:lvl4pPr marL="685800" indent="-228600" algn="ctr">
            <a:defRPr sz="2100"/>
          </a:lvl4pPr>
          <a:lvl5pPr marL="914400" indent="-228600" algn="ctr">
            <a:defRPr sz="2100"/>
          </a:lvl5pPr>
          <a:lvl6pPr marL="1143000" indent="-228600" algn="ctr">
            <a:defRPr sz="2100"/>
          </a:lvl6pPr>
          <a:lvl7pPr marL="1371600" indent="-228600" algn="ctr">
            <a:defRPr sz="2100"/>
          </a:lvl7pPr>
          <a:lvl8pPr marL="1600200" indent="-228600" algn="ctr">
            <a:defRPr sz="2100"/>
          </a:lvl8pPr>
          <a:lvl9pPr marL="1828800" indent="-228600" algn="ctr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Modules</a:t>
          </a:r>
          <a:endParaRPr lang="en-US" b="1">
            <a:solidFill>
              <a:schemeClr val="accent1">
                <a:lumMod val="50000"/>
              </a:schemeClr>
            </a:solidFill>
          </a:endParaRPr>
        </a:p>
      </dsp:txBody>
      <dsp:txXfrm>
        <a:off x="3017993" y="3072847"/>
        <a:ext cx="2092013" cy="2092013"/>
      </dsp:txXfrm>
    </dsp:sp>
    <dsp:sp modelId="{B849A6F3-9933-4C36-AF65-6098308CBC3C}">
      <dsp:nvSpPr>
        <dsp:cNvPr id="4" name="Left Arrow 3"/>
        <dsp:cNvSpPr/>
      </dsp:nvSpPr>
      <dsp:spPr bwMode="white">
        <a:xfrm rot="10799999">
          <a:off x="1049374" y="3820742"/>
          <a:ext cx="1912951" cy="59622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Xfrm rot="10799999">
        <a:off x="1049374" y="3820742"/>
        <a:ext cx="1912951" cy="596224"/>
      </dsp:txXfrm>
    </dsp:sp>
    <dsp:sp modelId="{B1756079-1332-4090-9A47-D2C0EDB7FB22}">
      <dsp:nvSpPr>
        <dsp:cNvPr id="5" name="Rounded Rectangle 4"/>
        <dsp:cNvSpPr/>
      </dsp:nvSpPr>
      <dsp:spPr bwMode="white">
        <a:xfrm>
          <a:off x="0" y="3323889"/>
          <a:ext cx="1987413" cy="15899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7625" tIns="47625" rIns="47625" bIns="4762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Tester</a:t>
          </a:r>
          <a:endParaRPr lang="en-US" b="1">
            <a:solidFill>
              <a:schemeClr val="accent1">
                <a:lumMod val="50000"/>
              </a:schemeClr>
            </a:solidFill>
          </a:endParaRPr>
        </a:p>
      </dsp:txBody>
      <dsp:txXfrm>
        <a:off x="0" y="3323889"/>
        <a:ext cx="1987413" cy="1589930"/>
      </dsp:txXfrm>
    </dsp:sp>
    <dsp:sp modelId="{301BA8A8-7680-4AE8-BE1F-29BCF6ADB279}">
      <dsp:nvSpPr>
        <dsp:cNvPr id="6" name="Left Arrow 5"/>
        <dsp:cNvSpPr/>
      </dsp:nvSpPr>
      <dsp:spPr bwMode="white">
        <a:xfrm rot="13499999">
          <a:off x="1652192" y="2365410"/>
          <a:ext cx="1912951" cy="59622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Xfrm rot="13499999">
        <a:off x="1652192" y="2365410"/>
        <a:ext cx="1912951" cy="596224"/>
      </dsp:txXfrm>
    </dsp:sp>
    <dsp:sp modelId="{AFACA3BF-2391-4E4E-8D7F-00102C171192}">
      <dsp:nvSpPr>
        <dsp:cNvPr id="7" name="Rounded Rectangle 6"/>
        <dsp:cNvSpPr/>
      </dsp:nvSpPr>
      <dsp:spPr bwMode="white">
        <a:xfrm>
          <a:off x="899268" y="1152863"/>
          <a:ext cx="1987413" cy="15899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7625" tIns="47625" rIns="47625" bIns="4762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Teamleader</a:t>
          </a:r>
          <a:endParaRPr lang="en-US" b="1">
            <a:solidFill>
              <a:schemeClr val="accent1">
                <a:lumMod val="50000"/>
              </a:schemeClr>
            </a:solidFill>
          </a:endParaRPr>
        </a:p>
      </dsp:txBody>
      <dsp:txXfrm>
        <a:off x="899268" y="1152863"/>
        <a:ext cx="1987413" cy="1589930"/>
      </dsp:txXfrm>
    </dsp:sp>
    <dsp:sp modelId="{8A478794-BDE0-4AD6-9479-89CDBFC37EB7}">
      <dsp:nvSpPr>
        <dsp:cNvPr id="8" name="Left Arrow 7"/>
        <dsp:cNvSpPr/>
      </dsp:nvSpPr>
      <dsp:spPr bwMode="white">
        <a:xfrm rot="16199999">
          <a:off x="3107524" y="1762592"/>
          <a:ext cx="1912951" cy="59622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Xfrm rot="16199999">
        <a:off x="3107524" y="1762592"/>
        <a:ext cx="1912951" cy="596224"/>
      </dsp:txXfrm>
    </dsp:sp>
    <dsp:sp modelId="{3868CDED-247C-4EE9-95A2-ED400A267946}">
      <dsp:nvSpPr>
        <dsp:cNvPr id="9" name="Rounded Rectangle 8"/>
        <dsp:cNvSpPr/>
      </dsp:nvSpPr>
      <dsp:spPr bwMode="white">
        <a:xfrm>
          <a:off x="3070294" y="253595"/>
          <a:ext cx="1987413" cy="15899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7625" tIns="47625" rIns="47625" bIns="4762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Admin</a:t>
          </a:r>
          <a:endParaRPr lang="en-US" b="1">
            <a:solidFill>
              <a:schemeClr val="accent1">
                <a:lumMod val="50000"/>
              </a:schemeClr>
            </a:solidFill>
          </a:endParaRPr>
        </a:p>
      </dsp:txBody>
      <dsp:txXfrm>
        <a:off x="3070294" y="253595"/>
        <a:ext cx="1987413" cy="1589930"/>
      </dsp:txXfrm>
    </dsp:sp>
    <dsp:sp modelId="{D0718308-59AC-43E6-A882-4828EE4494C2}">
      <dsp:nvSpPr>
        <dsp:cNvPr id="10" name="Left Arrow 9"/>
        <dsp:cNvSpPr/>
      </dsp:nvSpPr>
      <dsp:spPr bwMode="white">
        <a:xfrm rot="-2700000">
          <a:off x="4562856" y="2365410"/>
          <a:ext cx="1912951" cy="59622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Xfrm rot="-2700000">
        <a:off x="4562856" y="2365410"/>
        <a:ext cx="1912951" cy="596224"/>
      </dsp:txXfrm>
    </dsp:sp>
    <dsp:sp modelId="{5E0D0BC9-3E91-4623-8C1A-C4A70EB3594B}">
      <dsp:nvSpPr>
        <dsp:cNvPr id="11" name="Rounded Rectangle 10"/>
        <dsp:cNvSpPr/>
      </dsp:nvSpPr>
      <dsp:spPr bwMode="white">
        <a:xfrm>
          <a:off x="5241319" y="1152863"/>
          <a:ext cx="1987413" cy="15899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7625" tIns="47625" rIns="47625" bIns="4762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Client</a:t>
          </a:r>
          <a:endParaRPr lang="en-US" b="1">
            <a:solidFill>
              <a:schemeClr val="accent1">
                <a:lumMod val="50000"/>
              </a:schemeClr>
            </a:solidFill>
          </a:endParaRPr>
        </a:p>
      </dsp:txBody>
      <dsp:txXfrm>
        <a:off x="5241319" y="1152863"/>
        <a:ext cx="1987413" cy="1589930"/>
      </dsp:txXfrm>
    </dsp:sp>
    <dsp:sp modelId="{8A3D9D75-C8B6-454D-9AAB-C99F1C77D9E9}">
      <dsp:nvSpPr>
        <dsp:cNvPr id="12" name="Left Arrow 11"/>
        <dsp:cNvSpPr/>
      </dsp:nvSpPr>
      <dsp:spPr bwMode="white">
        <a:xfrm>
          <a:off x="5165674" y="3820742"/>
          <a:ext cx="1912951" cy="59622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lumMod val="75000"/>
          </a:schemeClr>
        </a:solidFill>
      </dsp:spPr>
      <dsp:style>
        <a:lnRef idx="0">
          <a:schemeClr val="accent1">
            <a:tint val="60000"/>
          </a:schemeClr>
        </a:lnRef>
        <a:fillRef idx="3">
          <a:schemeClr val="accent1">
            <a:tint val="60000"/>
          </a:schemeClr>
        </a:fillRef>
        <a:effectRef idx="3">
          <a:scrgbClr r="0" g="0" b="0"/>
        </a:effectRef>
        <a:fontRef idx="minor">
          <a:schemeClr val="lt1"/>
        </a:fontRef>
      </dsp:style>
      <dsp:txXfrm>
        <a:off x="5165674" y="3820742"/>
        <a:ext cx="1912951" cy="596224"/>
      </dsp:txXfrm>
    </dsp:sp>
    <dsp:sp modelId="{B83F1610-C6D7-417E-838D-B18C8FEFB522}">
      <dsp:nvSpPr>
        <dsp:cNvPr id="13" name="Rounded Rectangle 12"/>
        <dsp:cNvSpPr/>
      </dsp:nvSpPr>
      <dsp:spPr bwMode="white">
        <a:xfrm>
          <a:off x="6140587" y="3323889"/>
          <a:ext cx="1987413" cy="1589930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47625" tIns="47625" rIns="47625" bIns="47625" anchor="ctr"/>
        <a:lstStyle>
          <a:lvl1pPr algn="ctr">
            <a:defRPr sz="25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accent1">
                  <a:lumMod val="50000"/>
                </a:schemeClr>
              </a:solidFill>
            </a:rPr>
            <a:t>Developer</a:t>
          </a:r>
          <a:endParaRPr lang="en-US" b="1">
            <a:solidFill>
              <a:schemeClr val="accent1">
                <a:lumMod val="50000"/>
              </a:schemeClr>
            </a:solidFill>
          </a:endParaRPr>
        </a:p>
      </dsp:txBody>
      <dsp:txXfrm>
        <a:off x="6140587" y="3323889"/>
        <a:ext cx="1987413" cy="1589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268460" cy="5418455"/>
        <a:chOff x="0" y="0"/>
        <a:chExt cx="9268460" cy="5418455"/>
      </a:xfrm>
    </dsp:grpSpPr>
    <dsp:sp modelId="{6F2447E4-83EA-413B-A65B-5349BB409B13}">
      <dsp:nvSpPr>
        <dsp:cNvPr id="3" name="Isosceles Triangle 2"/>
        <dsp:cNvSpPr/>
      </dsp:nvSpPr>
      <dsp:spPr bwMode="white">
        <a:xfrm>
          <a:off x="1518618" y="0"/>
          <a:ext cx="5418455" cy="5418455"/>
        </a:xfrm>
        <a:prstGeom prst="triangle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518618" y="0"/>
        <a:ext cx="5418455" cy="5418455"/>
      </dsp:txXfrm>
    </dsp:sp>
    <dsp:sp modelId="{B3540AFB-F078-4904-A74C-8438A955DD66}">
      <dsp:nvSpPr>
        <dsp:cNvPr id="4" name="Rounded Rectangle 3"/>
        <dsp:cNvSpPr/>
      </dsp:nvSpPr>
      <dsp:spPr bwMode="white">
        <a:xfrm>
          <a:off x="4227846" y="541846"/>
          <a:ext cx="3521996" cy="550446"/>
        </a:xfrm>
        <a:prstGeom prst="round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vert="horz" wrap="square"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GB">
              <a:solidFill>
                <a:schemeClr val="dk1"/>
              </a:solidFill>
              <a:cs typeface="+mn-lt"/>
              <a:sym typeface="+mn-ea"/>
            </a:rPr>
            <a:t>Easy to use</a:t>
          </a:r>
          <a:endParaRPr lang="en-US">
            <a:solidFill>
              <a:schemeClr val="dk1"/>
            </a:solidFill>
          </a:endParaRPr>
        </a:p>
      </dsp:txBody>
      <dsp:txXfrm>
        <a:off x="4227846" y="541846"/>
        <a:ext cx="3521996" cy="550446"/>
      </dsp:txXfrm>
    </dsp:sp>
    <dsp:sp modelId="{75C61F79-EBB9-4697-9432-674E8624DFCD}">
      <dsp:nvSpPr>
        <dsp:cNvPr id="5" name="Rounded Rectangle 4"/>
        <dsp:cNvSpPr/>
      </dsp:nvSpPr>
      <dsp:spPr bwMode="white">
        <a:xfrm>
          <a:off x="4227846" y="1161098"/>
          <a:ext cx="3521996" cy="550446"/>
        </a:xfrm>
        <a:prstGeom prst="round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vert="horz" wrap="square"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dk1"/>
              </a:solidFill>
              <a:sym typeface="+mn-ea"/>
            </a:rPr>
            <a:t>U</a:t>
          </a:r>
          <a:r>
            <a:rPr lang="en-IN" altLang="en-GB">
              <a:solidFill>
                <a:schemeClr val="dk1"/>
              </a:solidFill>
              <a:cs typeface="+mn-lt"/>
              <a:sym typeface="+mn-ea"/>
            </a:rPr>
            <a:t>ser friendly interface</a:t>
          </a:r>
          <a:endParaRPr lang="en-IN" altLang="en-GB">
            <a:solidFill>
              <a:schemeClr val="dk1"/>
            </a:solidFill>
            <a:cs typeface="+mn-lt"/>
          </a:endParaRPr>
        </a:p>
      </dsp:txBody>
      <dsp:txXfrm>
        <a:off x="4227846" y="1161098"/>
        <a:ext cx="3521996" cy="550446"/>
      </dsp:txXfrm>
    </dsp:sp>
    <dsp:sp modelId="{2F5E23B6-5867-4E56-A539-FD1DDA7D6731}">
      <dsp:nvSpPr>
        <dsp:cNvPr id="6" name="Rounded Rectangle 5"/>
        <dsp:cNvSpPr/>
      </dsp:nvSpPr>
      <dsp:spPr bwMode="white">
        <a:xfrm>
          <a:off x="4227846" y="1780350"/>
          <a:ext cx="3521996" cy="550446"/>
        </a:xfrm>
        <a:prstGeom prst="round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vert="horz" wrap="square"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dk1"/>
              </a:solidFill>
              <a:sym typeface="+mn-ea"/>
            </a:rPr>
            <a:t>E</a:t>
          </a:r>
          <a:r>
            <a:rPr lang="en-IN" altLang="en-GB">
              <a:solidFill>
                <a:schemeClr val="dk1"/>
              </a:solidFill>
              <a:cs typeface="+mn-lt"/>
              <a:sym typeface="+mn-ea"/>
            </a:rPr>
            <a:t>asy to manage</a:t>
          </a:r>
          <a:endParaRPr lang="en-IN" altLang="en-GB">
            <a:solidFill>
              <a:schemeClr val="dk1"/>
            </a:solidFill>
            <a:cs typeface="+mn-lt"/>
          </a:endParaRPr>
        </a:p>
      </dsp:txBody>
      <dsp:txXfrm>
        <a:off x="4227846" y="1780350"/>
        <a:ext cx="3521996" cy="550446"/>
      </dsp:txXfrm>
    </dsp:sp>
    <dsp:sp modelId="{D221564B-08F6-400E-9333-D2AA41559372}">
      <dsp:nvSpPr>
        <dsp:cNvPr id="7" name="Rounded Rectangle 6"/>
        <dsp:cNvSpPr/>
      </dsp:nvSpPr>
      <dsp:spPr bwMode="white">
        <a:xfrm>
          <a:off x="4227846" y="2399602"/>
          <a:ext cx="3521996" cy="550446"/>
        </a:xfrm>
        <a:prstGeom prst="round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vert="horz" wrap="square"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dk1"/>
              </a:solidFill>
              <a:sym typeface="+mn-ea"/>
            </a:rPr>
            <a:t>R</a:t>
          </a:r>
          <a:r>
            <a:rPr lang="en-IN" altLang="en-GB">
              <a:solidFill>
                <a:schemeClr val="dk1"/>
              </a:solidFill>
              <a:cs typeface="+mn-lt"/>
              <a:sym typeface="+mn-ea"/>
            </a:rPr>
            <a:t>eport generating feature</a:t>
          </a:r>
          <a:endParaRPr lang="en-IN" altLang="en-GB">
            <a:solidFill>
              <a:schemeClr val="dk1"/>
            </a:solidFill>
            <a:cs typeface="+mn-lt"/>
          </a:endParaRPr>
        </a:p>
      </dsp:txBody>
      <dsp:txXfrm>
        <a:off x="4227846" y="2399602"/>
        <a:ext cx="3521996" cy="550446"/>
      </dsp:txXfrm>
    </dsp:sp>
    <dsp:sp modelId="{21A68F73-8376-4C92-A146-19C756B67B74}">
      <dsp:nvSpPr>
        <dsp:cNvPr id="8" name="Rounded Rectangle 7"/>
        <dsp:cNvSpPr/>
      </dsp:nvSpPr>
      <dsp:spPr bwMode="white">
        <a:xfrm>
          <a:off x="4227846" y="3018854"/>
          <a:ext cx="3521996" cy="550446"/>
        </a:xfrm>
        <a:prstGeom prst="round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vert="horz" wrap="square"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olidFill>
                <a:schemeClr val="dk1"/>
              </a:solidFill>
              <a:sym typeface="+mn-ea"/>
            </a:rPr>
            <a:t>S</a:t>
          </a:r>
          <a:r>
            <a:rPr lang="en-IN" altLang="en-GB">
              <a:solidFill>
                <a:schemeClr val="dk1"/>
              </a:solidFill>
              <a:cs typeface="+mn-lt"/>
              <a:sym typeface="+mn-ea"/>
            </a:rPr>
            <a:t>ecurity</a:t>
          </a:r>
          <a:endParaRPr lang="en-IN" altLang="en-GB">
            <a:solidFill>
              <a:schemeClr val="dk1"/>
            </a:solidFill>
            <a:cs typeface="+mn-lt"/>
          </a:endParaRPr>
        </a:p>
      </dsp:txBody>
      <dsp:txXfrm>
        <a:off x="4227846" y="3018854"/>
        <a:ext cx="3521996" cy="550446"/>
      </dsp:txXfrm>
    </dsp:sp>
    <dsp:sp modelId="{498138EA-C963-4850-8045-CDC976043C77}">
      <dsp:nvSpPr>
        <dsp:cNvPr id="9" name="Rounded Rectangle 8"/>
        <dsp:cNvSpPr/>
      </dsp:nvSpPr>
      <dsp:spPr bwMode="white">
        <a:xfrm>
          <a:off x="4227846" y="3638105"/>
          <a:ext cx="3521996" cy="550446"/>
        </a:xfrm>
        <a:prstGeom prst="round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vert="horz" wrap="square"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GB">
              <a:solidFill>
                <a:schemeClr val="dk1"/>
              </a:solidFill>
              <a:cs typeface="+mn-lt"/>
              <a:sym typeface="+mn-ea"/>
            </a:rPr>
            <a:t>Reduce time &amp; effort</a:t>
          </a:r>
          <a:endParaRPr lang="en-US">
            <a:solidFill>
              <a:schemeClr val="dk1"/>
            </a:solidFill>
          </a:endParaRPr>
        </a:p>
      </dsp:txBody>
      <dsp:txXfrm>
        <a:off x="4227846" y="3638105"/>
        <a:ext cx="3521996" cy="550446"/>
      </dsp:txXfrm>
    </dsp:sp>
    <dsp:sp modelId="{FAEF4662-DA73-4491-A6C9-6C7A850FFB5F}">
      <dsp:nvSpPr>
        <dsp:cNvPr id="10" name="Rounded Rectangle 9"/>
        <dsp:cNvSpPr/>
      </dsp:nvSpPr>
      <dsp:spPr bwMode="white">
        <a:xfrm>
          <a:off x="4227846" y="4257358"/>
          <a:ext cx="3521996" cy="550446"/>
        </a:xfrm>
        <a:prstGeom prst="round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2">
          <a:scrgbClr r="0" g="0" b="0"/>
        </a:effectRef>
        <a:fontRef idx="minor"/>
      </dsp:style>
      <dsp:txBody>
        <a:bodyPr vert="horz" wrap="square" lIns="64769" tIns="64769" rIns="64769" bIns="64769" anchor="ctr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IN" altLang="en-GB">
              <a:solidFill>
                <a:schemeClr val="dk1"/>
              </a:solidFill>
              <a:cs typeface="+mn-lt"/>
              <a:sym typeface="+mn-ea"/>
            </a:rPr>
            <a:t>Real time messaging and update</a:t>
          </a:r>
          <a:endParaRPr lang="en-US">
            <a:solidFill>
              <a:schemeClr val="dk1"/>
            </a:solidFill>
          </a:endParaRPr>
        </a:p>
      </dsp:txBody>
      <dsp:txXfrm>
        <a:off x="4227846" y="4257358"/>
        <a:ext cx="3521996" cy="550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dir/>
      <dgm:resizeHandles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635" y="259715"/>
            <a:ext cx="12191365" cy="49917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lnSpc>
                <a:spcPct val="150000"/>
              </a:lnSpc>
            </a:pPr>
            <a:r>
              <a:rPr lang="en-IN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Prof . V.B. Shah Institute of Management &amp; R. V. Patel College of Commerce </a:t>
            </a:r>
            <a:endParaRPr lang="en-IN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(Eng. Med.) &amp; V. L. Shah College of Commerce (Guj. Med.) &amp; </a:t>
            </a:r>
            <a:endParaRPr lang="en-IN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Sutex Bank College of Computer Applications &amp; Science,  Amroli </a:t>
            </a:r>
            <a:endParaRPr lang="en-IN" sz="2000" b="1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(Accredited ‘B’ (CGPA 2.55) by NAAC Dec.-2009) </a:t>
            </a:r>
            <a:endParaRPr lang="en-IN" sz="2000" b="1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sz="2400" b="1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VEER NARMAD SOUTH GUJARAT UNIVERSITY, SURAT</a:t>
            </a:r>
            <a:r>
              <a:rPr lang="en-IN" sz="2400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IN" sz="2400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en-IN" sz="2800" b="1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Major Project Report</a:t>
            </a:r>
            <a:endParaRPr lang="en-US" altLang="en-IN" sz="2800" b="1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IN" sz="2000" b="1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THE DEGREE OF </a:t>
            </a:r>
            <a:endParaRPr lang="en-IN" sz="2000" b="1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sz="2000" b="1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Bachelor of computer application </a:t>
            </a:r>
            <a:endParaRPr lang="en-IN" sz="2000" b="1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(B.C.A </a:t>
            </a:r>
            <a:r>
              <a:rPr lang="en-US" altLang="en-IN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en-IN" baseline="30000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</a:t>
            </a:r>
            <a:r>
              <a:rPr lang="en-IN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SEMESTER) </a:t>
            </a:r>
            <a:endParaRPr lang="en-IN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IN" dirty="0">
                <a:ln>
                  <a:noFill/>
                </a:ln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YEAR: 2024-25 </a:t>
            </a:r>
            <a:endParaRPr lang="en-IN" dirty="0">
              <a:ln>
                <a:noFill/>
              </a:ln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303" y="560705"/>
            <a:ext cx="1529750" cy="1532816"/>
          </a:xfrm>
          <a:prstGeom prst="rect">
            <a:avLst/>
          </a:prstGeom>
        </p:spPr>
      </p:pic>
      <p:sp>
        <p:nvSpPr>
          <p:cNvPr id="11" name="Rectangle: Rounded Corners 4"/>
          <p:cNvSpPr/>
          <p:nvPr/>
        </p:nvSpPr>
        <p:spPr>
          <a:xfrm>
            <a:off x="-161925" y="5360035"/>
            <a:ext cx="5570855" cy="138366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IN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Submitted By :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 Patel | Disha Rabari | Alvi Kadivar</a:t>
            </a:r>
            <a:endParaRPr lang="en-US" alt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Rinkal Paramar | Sneha Ramani | Vaibhavi Chotaliya</a:t>
            </a:r>
            <a:endParaRPr lang="en-US" alt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4"/>
          <p:cNvSpPr/>
          <p:nvPr/>
        </p:nvSpPr>
        <p:spPr>
          <a:xfrm>
            <a:off x="9425940" y="5457825"/>
            <a:ext cx="2708275" cy="90551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IN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Guided By :</a:t>
            </a:r>
            <a:endParaRPr lang="en-IN" sz="20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Aayushi S. Suratwala</a:t>
            </a:r>
            <a:endParaRPr lang="en-US" alt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/>
          <p:nvPr>
            <p:ph idx="1"/>
          </p:nvPr>
        </p:nvSpPr>
        <p:spPr>
          <a:xfrm>
            <a:off x="838200" y="1825625"/>
            <a:ext cx="10515600" cy="831215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en-US" sz="5400" b="1">
                <a:solidFill>
                  <a:schemeClr val="accent1">
                    <a:lumMod val="50000"/>
                  </a:schemeClr>
                </a:solidFill>
              </a:rPr>
              <a:t>3. Proposed System</a:t>
            </a:r>
            <a:endParaRPr 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5"/>
          <p:cNvSpPr/>
          <p:nvPr/>
        </p:nvSpPr>
        <p:spPr>
          <a:xfrm>
            <a:off x="3490595" y="2783840"/>
            <a:ext cx="7097395" cy="2306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3.1  Scope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3.2  Project Modules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3.3  Module Vice Objective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3.4  Expected Advantages</a:t>
            </a: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742950" indent="-742950" algn="l">
              <a:buFont typeface="+mj-lt"/>
              <a:buAutoNum type="arabicParenR"/>
            </a:pP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95" y="1418590"/>
            <a:ext cx="11508105" cy="4568825"/>
          </a:xfrm>
        </p:spPr>
        <p:txBody>
          <a:bodyPr>
            <a:normAutofit fontScale="90000"/>
          </a:bodyPr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The Project Management System (PMS) is created to make project planning, task assignment, and tracking easier and more efficient.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It helps teams work together in an organized way by providing a clear structure for managing different project activities.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Centralized Project Management : Keeps all project details, tasks, and progress in one place.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Role-Based Access : Assigns specific roles to Admins, Clients, Project Managers, Developers, and Testers.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Approval Workflow : Ensures structured project validation.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Real-Time Messaging : A built-in chat feature enables seamless communication among team members.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Task and Approval Automation : Reduces manual work by automating assignments and approvals.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Assigns tasks, sets deadlines, and tracks progress.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Bug Tracking System : Helps testers report and developers fix issues efficiently.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Keeps project data safe and organized, using a secure database to store important information.</a:t>
            </a:r>
            <a:endParaRPr lang="en-US" altLang="en-US" sz="2220">
              <a:cs typeface="+mn-lt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3.1  Scope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3.2  Project Modules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2032000" y="102235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7630"/>
            <a:ext cx="10584180" cy="4351655"/>
          </a:xfrm>
        </p:spPr>
        <p:txBody>
          <a:bodyPr/>
          <a:p>
            <a:pPr marL="0" indent="0">
              <a:lnSpc>
                <a:spcPct val="90000"/>
              </a:lnSpc>
              <a:spcAft>
                <a:spcPts val="100"/>
              </a:spcAft>
              <a:buNone/>
            </a:pPr>
            <a:r>
              <a:rPr lang="en-US" sz="3200" b="1" dirty="0">
                <a:solidFill>
                  <a:schemeClr val="tx2"/>
                </a:solidFill>
                <a:sym typeface="+mn-ea"/>
              </a:rPr>
              <a:t>1.  Admin </a:t>
            </a:r>
            <a:r>
              <a:rPr lang="en-US" sz="3200" b="1" dirty="0" smtClean="0">
                <a:solidFill>
                  <a:schemeClr val="tx2"/>
                </a:solidFill>
                <a:sym typeface="+mn-ea"/>
              </a:rPr>
              <a:t>:</a:t>
            </a:r>
            <a:endParaRPr lang="en-US" b="1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 dirty="0" smtClean="0">
                <a:sym typeface="+mn-ea"/>
              </a:rPr>
              <a:t>Login </a:t>
            </a:r>
            <a:endParaRPr lang="en-US" altLang="en-US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 dirty="0" smtClean="0">
                <a:sym typeface="+mn-ea"/>
              </a:rPr>
              <a:t>Manage Language and Database.</a:t>
            </a:r>
            <a:endParaRPr lang="en-US" altLang="en-US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 dirty="0" smtClean="0">
                <a:sym typeface="+mn-ea"/>
              </a:rPr>
              <a:t>Manage User Roles (Clients, Teamleader, Developers, Testers)</a:t>
            </a:r>
            <a:endParaRPr lang="en-US" altLang="en-US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 dirty="0" smtClean="0">
                <a:sym typeface="+mn-ea"/>
              </a:rPr>
              <a:t>Approve Pending Projects </a:t>
            </a:r>
            <a:endParaRPr lang="en-US" altLang="en-US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 dirty="0" smtClean="0">
                <a:sym typeface="+mn-ea"/>
              </a:rPr>
              <a:t>View Bugs,Client feedback</a:t>
            </a:r>
            <a:endParaRPr lang="en-US" altLang="en-US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 dirty="0" smtClean="0">
                <a:sym typeface="+mn-ea"/>
              </a:rPr>
              <a:t>Generate Reports</a:t>
            </a:r>
            <a:endParaRPr lang="en-US" altLang="en-US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GB"/>
              <a:t>Manage Gallery pictures</a:t>
            </a:r>
            <a:endParaRPr lang="en-US" altLang="en-GB"/>
          </a:p>
        </p:txBody>
      </p:sp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3.3  </a:t>
            </a: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Module Vice Objective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08430"/>
            <a:ext cx="10584180" cy="4351655"/>
          </a:xfrm>
        </p:spPr>
        <p:txBody>
          <a:bodyPr/>
          <a:p>
            <a:pPr marL="0" indent="0">
              <a:lnSpc>
                <a:spcPct val="90000"/>
              </a:lnSpc>
              <a:spcAft>
                <a:spcPts val="100"/>
              </a:spcAft>
              <a:buNone/>
            </a:pPr>
            <a:r>
              <a:rPr lang="en-US" sz="3200" b="1" dirty="0">
                <a:solidFill>
                  <a:schemeClr val="tx2"/>
                </a:solidFill>
                <a:sym typeface="+mn-ea"/>
              </a:rPr>
              <a:t>2.  Client</a:t>
            </a:r>
            <a:r>
              <a:rPr lang="en-US" sz="3200" b="1" dirty="0" smtClean="0">
                <a:solidFill>
                  <a:schemeClr val="tx2"/>
                </a:solidFill>
                <a:sym typeface="+mn-ea"/>
              </a:rPr>
              <a:t>:</a:t>
            </a:r>
            <a:endParaRPr lang="en-US" b="1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Login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Update Password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Update Profile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View Project Progress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Feedback to the admin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Make payment after project completion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Download receipt of payment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3.3  </a:t>
            </a: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Module Vice Objective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590"/>
            <a:ext cx="10584180" cy="4351655"/>
          </a:xfrm>
        </p:spPr>
        <p:txBody>
          <a:bodyPr/>
          <a:p>
            <a:pPr marL="0" indent="0">
              <a:lnSpc>
                <a:spcPct val="90000"/>
              </a:lnSpc>
              <a:spcAft>
                <a:spcPts val="100"/>
              </a:spcAft>
              <a:buNone/>
            </a:pPr>
            <a:r>
              <a:rPr lang="en-US" sz="3200" b="1" dirty="0">
                <a:solidFill>
                  <a:schemeClr val="tx2"/>
                </a:solidFill>
                <a:sym typeface="+mn-ea"/>
              </a:rPr>
              <a:t>3.  Teamleader</a:t>
            </a:r>
            <a:r>
              <a:rPr lang="en-US" sz="3200" b="1" dirty="0" smtClean="0">
                <a:solidFill>
                  <a:schemeClr val="tx2"/>
                </a:solidFill>
                <a:sym typeface="+mn-ea"/>
              </a:rPr>
              <a:t>:</a:t>
            </a:r>
            <a:endParaRPr lang="en-US" b="1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Login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>
                <a:sym typeface="+mn-ea"/>
              </a:rPr>
              <a:t>Update Password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>
                <a:sym typeface="+mn-ea"/>
              </a:rPr>
              <a:t>Update Profile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View assign Tasks 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View Task Progress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Communicate with Team Members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Bug Tracking &amp; Resolution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3.3  </a:t>
            </a: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Module Vice Objective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88110"/>
            <a:ext cx="10584180" cy="4351655"/>
          </a:xfrm>
        </p:spPr>
        <p:txBody>
          <a:bodyPr/>
          <a:p>
            <a:pPr marL="0" indent="0">
              <a:lnSpc>
                <a:spcPct val="90000"/>
              </a:lnSpc>
              <a:spcAft>
                <a:spcPts val="100"/>
              </a:spcAft>
              <a:buNone/>
            </a:pPr>
            <a:r>
              <a:rPr lang="en-US" sz="3200" b="1" dirty="0">
                <a:solidFill>
                  <a:schemeClr val="tx2"/>
                </a:solidFill>
                <a:sym typeface="+mn-ea"/>
              </a:rPr>
              <a:t>4.  Developer</a:t>
            </a:r>
            <a:r>
              <a:rPr lang="en-US" sz="3200" b="1" dirty="0" smtClean="0">
                <a:solidFill>
                  <a:schemeClr val="tx2"/>
                </a:solidFill>
                <a:sym typeface="+mn-ea"/>
              </a:rPr>
              <a:t>:</a:t>
            </a:r>
            <a:endParaRPr lang="en-US" b="1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Login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>
                <a:sym typeface="+mn-ea"/>
              </a:rPr>
              <a:t>Update Password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>
                <a:sym typeface="+mn-ea"/>
              </a:rPr>
              <a:t>Update Profile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View assign Tasks 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View Task Progress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Communicate with Team Members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Bug Tracking &amp; Resolution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3.3  </a:t>
            </a: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Module Vice Objective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590"/>
            <a:ext cx="10584180" cy="4351655"/>
          </a:xfrm>
        </p:spPr>
        <p:txBody>
          <a:bodyPr/>
          <a:p>
            <a:pPr marL="0" indent="0">
              <a:lnSpc>
                <a:spcPct val="90000"/>
              </a:lnSpc>
              <a:spcAft>
                <a:spcPts val="100"/>
              </a:spcAft>
              <a:buNone/>
            </a:pPr>
            <a:r>
              <a:rPr lang="en-US" sz="3200" b="1" dirty="0">
                <a:solidFill>
                  <a:schemeClr val="tx2"/>
                </a:solidFill>
                <a:sym typeface="+mn-ea"/>
              </a:rPr>
              <a:t>5.  Tester</a:t>
            </a:r>
            <a:r>
              <a:rPr lang="en-US" sz="3200" b="1" dirty="0" smtClean="0">
                <a:solidFill>
                  <a:schemeClr val="tx2"/>
                </a:solidFill>
                <a:sym typeface="+mn-ea"/>
              </a:rPr>
              <a:t>:</a:t>
            </a:r>
            <a:endParaRPr lang="en-US" b="1" dirty="0" smtClean="0">
              <a:sym typeface="+mn-ea"/>
            </a:endParaRPr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Login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>
                <a:sym typeface="+mn-ea"/>
              </a:rPr>
              <a:t>Update Password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>
                <a:sym typeface="+mn-ea"/>
              </a:rPr>
              <a:t>Update Profile</a:t>
            </a:r>
            <a:r>
              <a:rPr lang="en-US" altLang="en-US"/>
              <a:t> 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Test Assigned Tasks 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Communicate with Team Members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Report Bugs 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Verify Bug Fixes 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/>
              <a:t>Approve Completed Task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3.3  </a:t>
            </a: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Module Vice Objective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3.4  Expected Advantages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613410" y="1123950"/>
          <a:ext cx="926846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/>
          <p:nvPr>
            <p:ph idx="1"/>
          </p:nvPr>
        </p:nvSpPr>
        <p:spPr>
          <a:xfrm>
            <a:off x="466725" y="1825625"/>
            <a:ext cx="10515600" cy="831215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en-US" sz="5400" b="1">
                <a:solidFill>
                  <a:schemeClr val="accent1">
                    <a:lumMod val="50000"/>
                  </a:schemeClr>
                </a:solidFill>
              </a:rPr>
              <a:t>4. Detail Planning</a:t>
            </a:r>
            <a:endParaRPr 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5"/>
          <p:cNvSpPr/>
          <p:nvPr/>
        </p:nvSpPr>
        <p:spPr>
          <a:xfrm>
            <a:off x="3041650" y="2783840"/>
            <a:ext cx="7613015" cy="1279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4.1  Dataflow Diagram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4.2  Entity Relationship Diagram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indent="0" algn="l">
              <a:buFont typeface="+mj-lt"/>
              <a:buNone/>
            </a:pP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val 3"/>
          <p:cNvSpPr/>
          <p:nvPr/>
        </p:nvSpPr>
        <p:spPr>
          <a:xfrm>
            <a:off x="3531235" y="957580"/>
            <a:ext cx="5080000" cy="49415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4400" b="1"/>
          </a:p>
        </p:txBody>
      </p:sp>
      <p:sp>
        <p:nvSpPr>
          <p:cNvPr id="5" name="Curved Down Ribbon 4"/>
          <p:cNvSpPr/>
          <p:nvPr/>
        </p:nvSpPr>
        <p:spPr>
          <a:xfrm>
            <a:off x="1129665" y="1962785"/>
            <a:ext cx="9882505" cy="2620645"/>
          </a:xfrm>
          <a:prstGeom prst="ellipseRibb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0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Project </a:t>
            </a:r>
            <a:endParaRPr lang="en-US" sz="4000" b="1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algn="ctr"/>
            <a:r>
              <a:rPr lang="en-US" sz="40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Management </a:t>
            </a:r>
            <a:endParaRPr lang="en-US" sz="4000" b="1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algn="ctr"/>
            <a:r>
              <a:rPr lang="en-US" sz="40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System</a:t>
            </a:r>
            <a:endParaRPr lang="en-US" sz="40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02446377" name="Picture 18" descr="A diagram of a project management system&#10;&#10;AI-generated content may be incorrect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6" b="9653"/>
          <a:stretch>
            <a:fillRect/>
          </a:stretch>
        </p:blipFill>
        <p:spPr>
          <a:xfrm>
            <a:off x="4662805" y="948690"/>
            <a:ext cx="5914390" cy="5818505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  <p:sp>
        <p:nvSpPr>
          <p:cNvPr id="6" name="Text Box 5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4.1  Dataflow Diagram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61085" y="2523490"/>
            <a:ext cx="2240915" cy="181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Context</a:t>
            </a:r>
            <a:endParaRPr lang="en-US" sz="360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Level Diagram</a:t>
            </a:r>
            <a:endParaRPr lang="en-US" sz="36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048000" y="3244215"/>
            <a:ext cx="992505" cy="370205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" name="Picture 54"/>
          <p:cNvPicPr/>
          <p:nvPr/>
        </p:nvPicPr>
        <p:blipFill>
          <a:blip r:embed="rId1"/>
          <a:srcRect t="3302" b="3236"/>
        </p:blipFill>
        <p:spPr>
          <a:xfrm>
            <a:off x="4674870" y="81280"/>
            <a:ext cx="6120130" cy="6626225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5" name="Text Box 4"/>
          <p:cNvSpPr txBox="1"/>
          <p:nvPr/>
        </p:nvSpPr>
        <p:spPr>
          <a:xfrm>
            <a:off x="1061085" y="2523490"/>
            <a:ext cx="2240915" cy="181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1st Level</a:t>
            </a:r>
            <a:endParaRPr lang="en-US" sz="360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Admin</a:t>
            </a:r>
            <a:endParaRPr lang="en-US" sz="360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Diagram </a:t>
            </a:r>
            <a:endParaRPr lang="en-US" sz="36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186430" y="3244215"/>
            <a:ext cx="992505" cy="370205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8595236" name="Picture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8" b="7546"/>
          <a:stretch>
            <a:fillRect/>
          </a:stretch>
        </p:blipFill>
        <p:spPr>
          <a:xfrm>
            <a:off x="4787265" y="0"/>
            <a:ext cx="6678295" cy="6858000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  <p:sp>
        <p:nvSpPr>
          <p:cNvPr id="5" name="Text Box 4"/>
          <p:cNvSpPr txBox="1"/>
          <p:nvPr/>
        </p:nvSpPr>
        <p:spPr>
          <a:xfrm>
            <a:off x="1061085" y="2523490"/>
            <a:ext cx="2240915" cy="181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1st Level</a:t>
            </a:r>
            <a:endParaRPr lang="en-US" sz="360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Client</a:t>
            </a:r>
            <a:endParaRPr lang="en-US" sz="360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Diagram </a:t>
            </a:r>
            <a:endParaRPr lang="en-US" sz="36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186430" y="3244215"/>
            <a:ext cx="992505" cy="370205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" name="Picture 53"/>
          <p:cNvPicPr/>
          <p:nvPr/>
        </p:nvPicPr>
        <p:blipFill>
          <a:blip r:embed="rId1"/>
        </p:blipFill>
        <p:spPr>
          <a:xfrm>
            <a:off x="4775835" y="635"/>
            <a:ext cx="5728335" cy="6787515"/>
          </a:xfrm>
          <a:prstGeom prst="rect">
            <a:avLst/>
          </a:prstGeom>
          <a:ln w="2857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838835" y="2523490"/>
            <a:ext cx="2463165" cy="181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1st Level</a:t>
            </a:r>
            <a:endParaRPr lang="en-US" sz="360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Teamleader Diagram </a:t>
            </a:r>
            <a:endParaRPr lang="en-US" sz="36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424555" y="3244215"/>
            <a:ext cx="992505" cy="370205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" name="Picture 52"/>
          <p:cNvPicPr/>
          <p:nvPr/>
        </p:nvPicPr>
        <p:blipFill>
          <a:blip r:embed="rId1"/>
        </p:blipFill>
        <p:spPr>
          <a:xfrm>
            <a:off x="5083810" y="147955"/>
            <a:ext cx="5728335" cy="6471285"/>
          </a:xfrm>
          <a:prstGeom prst="rect">
            <a:avLst/>
          </a:prstGeom>
          <a:ln w="2857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061085" y="2523490"/>
            <a:ext cx="2240915" cy="181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1st Level</a:t>
            </a:r>
            <a:endParaRPr lang="en-US" sz="360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DeveloperDiagram </a:t>
            </a:r>
            <a:endParaRPr lang="en-US" sz="36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272155" y="3244215"/>
            <a:ext cx="992505" cy="370205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" name="Picture 51"/>
          <p:cNvPicPr/>
          <p:nvPr/>
        </p:nvPicPr>
        <p:blipFill>
          <a:blip r:embed="rId1"/>
        </p:blipFill>
        <p:spPr>
          <a:xfrm>
            <a:off x="5194300" y="0"/>
            <a:ext cx="5728335" cy="6713220"/>
          </a:xfrm>
          <a:prstGeom prst="rect">
            <a:avLst/>
          </a:prstGeom>
          <a:ln w="28575" cmpd="sng">
            <a:noFill/>
            <a:prstDash val="solid"/>
          </a:ln>
        </p:spPr>
      </p:pic>
      <p:sp>
        <p:nvSpPr>
          <p:cNvPr id="5" name="Text Box 4"/>
          <p:cNvSpPr txBox="1"/>
          <p:nvPr/>
        </p:nvSpPr>
        <p:spPr>
          <a:xfrm>
            <a:off x="1061085" y="2523490"/>
            <a:ext cx="2240915" cy="181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1st Level</a:t>
            </a:r>
            <a:endParaRPr lang="en-US" sz="360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Tester Diagram </a:t>
            </a:r>
            <a:endParaRPr lang="en-US" sz="36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186430" y="3244215"/>
            <a:ext cx="992505" cy="370205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7008014" name="Picture 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8280" y="90170"/>
            <a:ext cx="5731510" cy="6705600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  <p:sp>
        <p:nvSpPr>
          <p:cNvPr id="5" name="Text Box 4"/>
          <p:cNvSpPr txBox="1"/>
          <p:nvPr/>
        </p:nvSpPr>
        <p:spPr>
          <a:xfrm>
            <a:off x="1061085" y="2523490"/>
            <a:ext cx="2240915" cy="18103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2nd Level</a:t>
            </a:r>
            <a:endParaRPr lang="en-US" sz="3600">
              <a:solidFill>
                <a:schemeClr val="tx1"/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tx1"/>
                </a:solidFill>
                <a:sym typeface="+mn-ea"/>
              </a:rPr>
              <a:t>Admin Diagram </a:t>
            </a:r>
            <a:endParaRPr lang="en-US" sz="36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186430" y="3244215"/>
            <a:ext cx="992505" cy="370205"/>
          </a:xfrm>
          <a:prstGeom prst="rightArrow">
            <a:avLst/>
          </a:prstGeom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IN" altLang="en-US" dirty="0" smtClean="0">
                <a:solidFill>
                  <a:srgbClr val="466A6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Continue...</a:t>
            </a:r>
            <a:endParaRPr lang="en-IN" altLang="en-US" dirty="0" smtClean="0">
              <a:solidFill>
                <a:srgbClr val="466A6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001983507" name="Picture 2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2" b="17250"/>
          <a:stretch>
            <a:fillRect/>
          </a:stretch>
        </p:blipFill>
        <p:spPr>
          <a:xfrm>
            <a:off x="3973195" y="1099185"/>
            <a:ext cx="6061710" cy="5314315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dirty="0" smtClean="0">
                <a:solidFill>
                  <a:srgbClr val="466A6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Continue...</a:t>
            </a:r>
            <a:endParaRPr lang="en-IN" altLang="en-GB"/>
          </a:p>
        </p:txBody>
      </p:sp>
      <p:pic>
        <p:nvPicPr>
          <p:cNvPr id="745763011" name="Picture 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6" b="15321"/>
          <a:stretch>
            <a:fillRect/>
          </a:stretch>
        </p:blipFill>
        <p:spPr>
          <a:xfrm>
            <a:off x="3477895" y="364490"/>
            <a:ext cx="6204585" cy="5817870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dirty="0" smtClean="0">
                <a:solidFill>
                  <a:srgbClr val="466A6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Continue...</a:t>
            </a:r>
            <a:endParaRPr lang="en-GB" altLang="en-US"/>
          </a:p>
        </p:txBody>
      </p:sp>
      <p:pic>
        <p:nvPicPr>
          <p:cNvPr id="1926426953" name="Picture 2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3" b="12108"/>
          <a:stretch>
            <a:fillRect/>
          </a:stretch>
        </p:blipFill>
        <p:spPr>
          <a:xfrm>
            <a:off x="3601720" y="76835"/>
            <a:ext cx="6478270" cy="6123940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/>
          <p:nvPr>
            <p:ph idx="1"/>
          </p:nvPr>
        </p:nvSpPr>
        <p:spPr>
          <a:xfrm>
            <a:off x="838200" y="240030"/>
            <a:ext cx="10515600" cy="831215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en-US" sz="5400" b="1">
                <a:solidFill>
                  <a:schemeClr val="accent1">
                    <a:lumMod val="50000"/>
                  </a:schemeClr>
                </a:solidFill>
              </a:rPr>
              <a:t>Agenda</a:t>
            </a:r>
            <a:endParaRPr lang="en-US" sz="5400" b="1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4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949241" y="1387076"/>
            <a:ext cx="6293577" cy="326128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Introduction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矩形 21"/>
          <p:cNvSpPr/>
          <p:nvPr>
            <p:custDataLst>
              <p:tags r:id="rId2"/>
            </p:custDataLst>
          </p:nvPr>
        </p:nvSpPr>
        <p:spPr>
          <a:xfrm>
            <a:off x="2948963" y="2084026"/>
            <a:ext cx="6293577" cy="326128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Environment Description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2949657" y="2781093"/>
            <a:ext cx="6293577" cy="326128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Proposed System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矩形 27"/>
          <p:cNvSpPr/>
          <p:nvPr>
            <p:custDataLst>
              <p:tags r:id="rId4"/>
            </p:custDataLst>
          </p:nvPr>
        </p:nvSpPr>
        <p:spPr>
          <a:xfrm>
            <a:off x="2949657" y="3433787"/>
            <a:ext cx="6293577" cy="326128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>
                <a:solidFill>
                  <a:schemeClr val="accent1"/>
                </a:solidFill>
                <a:latin typeface="+mj-lt"/>
              </a:rPr>
              <a:t>Detail Planing</a:t>
            </a:r>
            <a:endParaRPr lang="en-US" sz="20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矩形 29"/>
          <p:cNvSpPr/>
          <p:nvPr>
            <p:custDataLst>
              <p:tags r:id="rId5"/>
            </p:custDataLst>
          </p:nvPr>
        </p:nvSpPr>
        <p:spPr>
          <a:xfrm>
            <a:off x="2948963" y="4086675"/>
            <a:ext cx="6293577" cy="326128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System Design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2" name="矩形 31"/>
          <p:cNvSpPr/>
          <p:nvPr>
            <p:custDataLst>
              <p:tags r:id="rId6"/>
            </p:custDataLst>
          </p:nvPr>
        </p:nvSpPr>
        <p:spPr>
          <a:xfrm>
            <a:off x="2949106" y="4749024"/>
            <a:ext cx="6293577" cy="326128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Drawbacks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3" name="椭圆 32"/>
          <p:cNvSpPr/>
          <p:nvPr>
            <p:custDataLst>
              <p:tags r:id="rId7"/>
            </p:custDataLst>
          </p:nvPr>
        </p:nvSpPr>
        <p:spPr>
          <a:xfrm>
            <a:off x="2094197" y="1218169"/>
            <a:ext cx="656111" cy="6576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lt"/>
              </a:rPr>
              <a:t>1</a:t>
            </a:r>
            <a:endParaRPr lang="en-US" sz="2000" b="1">
              <a:latin typeface="+mn-ea"/>
            </a:endParaRPr>
          </a:p>
        </p:txBody>
      </p:sp>
      <p:sp>
        <p:nvSpPr>
          <p:cNvPr id="34" name="椭圆 33"/>
          <p:cNvSpPr/>
          <p:nvPr>
            <p:custDataLst>
              <p:tags r:id="rId8"/>
            </p:custDataLst>
          </p:nvPr>
        </p:nvSpPr>
        <p:spPr>
          <a:xfrm>
            <a:off x="2094197" y="1912384"/>
            <a:ext cx="656111" cy="6576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lt"/>
              </a:rPr>
              <a:t>2</a:t>
            </a:r>
            <a:endParaRPr lang="en-US" sz="2000" b="1">
              <a:latin typeface="+mn-ea"/>
            </a:endParaRPr>
          </a:p>
        </p:txBody>
      </p:sp>
      <p:sp>
        <p:nvSpPr>
          <p:cNvPr id="35" name="椭圆 34"/>
          <p:cNvSpPr/>
          <p:nvPr>
            <p:custDataLst>
              <p:tags r:id="rId9"/>
            </p:custDataLst>
          </p:nvPr>
        </p:nvSpPr>
        <p:spPr>
          <a:xfrm>
            <a:off x="2094197" y="2600764"/>
            <a:ext cx="656111" cy="6576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lt"/>
              </a:rPr>
              <a:t>3</a:t>
            </a:r>
            <a:endParaRPr lang="en-US" sz="2000" b="1">
              <a:latin typeface="+mn-ea"/>
            </a:endParaRPr>
          </a:p>
        </p:txBody>
      </p:sp>
      <p:sp>
        <p:nvSpPr>
          <p:cNvPr id="36" name="椭圆 35"/>
          <p:cNvSpPr/>
          <p:nvPr>
            <p:custDataLst>
              <p:tags r:id="rId10"/>
            </p:custDataLst>
          </p:nvPr>
        </p:nvSpPr>
        <p:spPr>
          <a:xfrm>
            <a:off x="2094197" y="3268550"/>
            <a:ext cx="656111" cy="6576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lt"/>
              </a:rPr>
              <a:t>4</a:t>
            </a:r>
            <a:endParaRPr lang="en-US" sz="2000" b="1">
              <a:latin typeface="+mn-ea"/>
            </a:endParaRPr>
          </a:p>
        </p:txBody>
      </p:sp>
      <p:sp>
        <p:nvSpPr>
          <p:cNvPr id="37" name="椭圆 36"/>
          <p:cNvSpPr/>
          <p:nvPr>
            <p:custDataLst>
              <p:tags r:id="rId11"/>
            </p:custDataLst>
          </p:nvPr>
        </p:nvSpPr>
        <p:spPr>
          <a:xfrm>
            <a:off x="2094197" y="3934190"/>
            <a:ext cx="656111" cy="6576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lt"/>
              </a:rPr>
              <a:t>5</a:t>
            </a:r>
            <a:endParaRPr lang="en-US" sz="2000" b="1">
              <a:latin typeface="+mn-ea"/>
            </a:endParaRPr>
          </a:p>
        </p:txBody>
      </p:sp>
      <p:sp>
        <p:nvSpPr>
          <p:cNvPr id="38" name="椭圆 37"/>
          <p:cNvSpPr/>
          <p:nvPr>
            <p:custDataLst>
              <p:tags r:id="rId12"/>
            </p:custDataLst>
          </p:nvPr>
        </p:nvSpPr>
        <p:spPr>
          <a:xfrm>
            <a:off x="2094197" y="4609354"/>
            <a:ext cx="656111" cy="6576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lt"/>
              </a:rPr>
              <a:t>6</a:t>
            </a:r>
            <a:endParaRPr lang="en-US" sz="2000" b="1">
              <a:latin typeface="+mn-ea"/>
            </a:endParaRPr>
          </a:p>
        </p:txBody>
      </p:sp>
      <p:sp>
        <p:nvSpPr>
          <p:cNvPr id="3" name="椭圆 37"/>
          <p:cNvSpPr/>
          <p:nvPr>
            <p:custDataLst>
              <p:tags r:id="rId13"/>
            </p:custDataLst>
          </p:nvPr>
        </p:nvSpPr>
        <p:spPr>
          <a:xfrm>
            <a:off x="2094230" y="5294630"/>
            <a:ext cx="655955" cy="62547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lt"/>
              </a:rPr>
              <a:t>7</a:t>
            </a:r>
            <a:endParaRPr lang="en-US" sz="2000" b="1">
              <a:latin typeface="+mn-ea"/>
            </a:endParaRPr>
          </a:p>
        </p:txBody>
      </p:sp>
      <p:sp>
        <p:nvSpPr>
          <p:cNvPr id="8" name="矩形 31"/>
          <p:cNvSpPr/>
          <p:nvPr>
            <p:custDataLst>
              <p:tags r:id="rId14"/>
            </p:custDataLst>
          </p:nvPr>
        </p:nvSpPr>
        <p:spPr>
          <a:xfrm>
            <a:off x="2948808" y="5519470"/>
            <a:ext cx="4536355" cy="23507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Future Inhencement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椭圆 37"/>
          <p:cNvSpPr/>
          <p:nvPr>
            <p:custDataLst>
              <p:tags r:id="rId15"/>
            </p:custDataLst>
          </p:nvPr>
        </p:nvSpPr>
        <p:spPr>
          <a:xfrm>
            <a:off x="2094230" y="5956300"/>
            <a:ext cx="655955" cy="62547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latin typeface="+mn-lt"/>
              </a:rPr>
              <a:t>8</a:t>
            </a:r>
            <a:endParaRPr lang="en-US" sz="2000" b="1">
              <a:latin typeface="+mn-ea"/>
            </a:endParaRPr>
          </a:p>
        </p:txBody>
      </p:sp>
      <p:sp>
        <p:nvSpPr>
          <p:cNvPr id="9" name="矩形 31"/>
          <p:cNvSpPr/>
          <p:nvPr>
            <p:custDataLst>
              <p:tags r:id="rId16"/>
            </p:custDataLst>
          </p:nvPr>
        </p:nvSpPr>
        <p:spPr>
          <a:xfrm>
            <a:off x="2948808" y="6148120"/>
            <a:ext cx="4536355" cy="23507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sz="2000" b="1" dirty="0">
                <a:solidFill>
                  <a:schemeClr val="accent1"/>
                </a:solidFill>
                <a:latin typeface="+mj-lt"/>
              </a:rPr>
              <a:t>Reference</a:t>
            </a: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dirty="0" smtClean="0">
                <a:solidFill>
                  <a:srgbClr val="466A6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Continue...</a:t>
            </a:r>
            <a:endParaRPr lang="en-GB" altLang="en-US"/>
          </a:p>
        </p:txBody>
      </p:sp>
      <p:pic>
        <p:nvPicPr>
          <p:cNvPr id="680334158" name="Picture 2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8415" y="116205"/>
            <a:ext cx="5731510" cy="6742430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dirty="0" smtClean="0">
                <a:solidFill>
                  <a:srgbClr val="466A6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Continue...</a:t>
            </a:r>
            <a:endParaRPr lang="en-GB" altLang="en-US"/>
          </a:p>
        </p:txBody>
      </p:sp>
      <p:pic>
        <p:nvPicPr>
          <p:cNvPr id="521711928" name="Picture 2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28415" y="146050"/>
            <a:ext cx="5731510" cy="6620510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66995902" name="Picture 2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8270" y="102235"/>
            <a:ext cx="5485130" cy="6654165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dirty="0" smtClean="0">
                <a:solidFill>
                  <a:srgbClr val="466A6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Continue...</a:t>
            </a:r>
            <a:endParaRPr lang="en-GB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dirty="0" smtClean="0">
                <a:solidFill>
                  <a:srgbClr val="466A6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Continue...</a:t>
            </a:r>
            <a:endParaRPr lang="en-GB" altLang="en-US"/>
          </a:p>
        </p:txBody>
      </p:sp>
      <p:pic>
        <p:nvPicPr>
          <p:cNvPr id="1385980748" name="Picture 2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7150" y="201930"/>
            <a:ext cx="5731510" cy="6655435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79536824" name="Picture 3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49980" y="275590"/>
            <a:ext cx="5731510" cy="6433185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dirty="0" smtClean="0">
                <a:solidFill>
                  <a:srgbClr val="466A6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Continue...</a:t>
            </a:r>
            <a:endParaRPr lang="en-GB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 dirty="0" smtClean="0">
                <a:solidFill>
                  <a:srgbClr val="466A6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Continue...</a:t>
            </a:r>
            <a:endParaRPr lang="en-GB" altLang="en-US"/>
          </a:p>
        </p:txBody>
      </p:sp>
      <p:pic>
        <p:nvPicPr>
          <p:cNvPr id="782226295" name="Picture 3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1930" y="59055"/>
            <a:ext cx="5731510" cy="6798945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85334374" name="Picture 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0245" y="-635"/>
            <a:ext cx="5731510" cy="6858000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0561440" name="Picture 51" descr="A diagram of a diagram&#10;&#10;AI-generated content may be incorrect.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1995" y="831850"/>
            <a:ext cx="7533640" cy="6065520"/>
          </a:xfrm>
          <a:prstGeom prst="rect">
            <a:avLst/>
          </a:prstGeom>
          <a:noFill/>
          <a:ln w="28575" cmpd="sng">
            <a:noFill/>
            <a:prstDash val="solid"/>
          </a:ln>
        </p:spPr>
      </p:pic>
      <p:sp>
        <p:nvSpPr>
          <p:cNvPr id="6" name="Text Box 5"/>
          <p:cNvSpPr txBox="1"/>
          <p:nvPr/>
        </p:nvSpPr>
        <p:spPr>
          <a:xfrm>
            <a:off x="1991995" y="232410"/>
            <a:ext cx="7734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4.2  Entity Relationship Diagram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/>
          <p:nvPr>
            <p:ph idx="1"/>
          </p:nvPr>
        </p:nvSpPr>
        <p:spPr>
          <a:xfrm>
            <a:off x="838200" y="1825625"/>
            <a:ext cx="10515600" cy="831215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en-US" sz="5400" b="1">
                <a:solidFill>
                  <a:schemeClr val="accent1">
                    <a:lumMod val="50000"/>
                  </a:schemeClr>
                </a:solidFill>
              </a:rPr>
              <a:t>5. System Design</a:t>
            </a:r>
            <a:endParaRPr 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5"/>
          <p:cNvSpPr/>
          <p:nvPr/>
        </p:nvSpPr>
        <p:spPr>
          <a:xfrm>
            <a:off x="2637155" y="2783840"/>
            <a:ext cx="7911465" cy="1279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5.1  Database Design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5.2  Input Design and Output Design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indent="0" algn="l">
              <a:buFont typeface="+mj-lt"/>
              <a:buNone/>
            </a:pP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45440" y="1905318"/>
          <a:ext cx="5725160" cy="8407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1290"/>
                <a:gridCol w="1431290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Database Table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Db_id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name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graphicFrame>
        <p:nvGraphicFramePr>
          <p:cNvPr id="10" name="Table 9"/>
          <p:cNvGraphicFramePr/>
          <p:nvPr/>
        </p:nvGraphicFramePr>
        <p:xfrm>
          <a:off x="345440" y="3181668"/>
          <a:ext cx="5725160" cy="8407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1290"/>
                <a:gridCol w="1431290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Gallery Table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Constratints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Gallery_id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image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text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graphicFrame>
        <p:nvGraphicFramePr>
          <p:cNvPr id="12" name="Table 11"/>
          <p:cNvGraphicFramePr/>
          <p:nvPr/>
        </p:nvGraphicFramePr>
        <p:xfrm>
          <a:off x="345440" y="4539298"/>
          <a:ext cx="5725160" cy="12611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1290"/>
                <a:gridCol w="1431290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altLang="en-IN" sz="1600" b="1">
                          <a:solidFill>
                            <a:schemeClr val="bg1"/>
                          </a:solidFill>
                        </a:rPr>
                        <a:t>Feedback table</a:t>
                      </a:r>
                      <a:endParaRPr lang="en-US" altLang="en-IN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r>
                        <a:rPr lang="en-US" sz="1600" b="1"/>
                        <a:t> </a:t>
                      </a:r>
                      <a:endParaRPr lang="en-US"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Constratints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Feedback_id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Project_id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Feedback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Text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4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date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datetime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5.1  Database Design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graphicFrame>
        <p:nvGraphicFramePr>
          <p:cNvPr id="18" name="Table 17"/>
          <p:cNvGraphicFramePr/>
          <p:nvPr/>
        </p:nvGraphicFramePr>
        <p:xfrm>
          <a:off x="6155055" y="2421890"/>
          <a:ext cx="5725160" cy="147129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1290"/>
                <a:gridCol w="1431290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Massage Table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Constratints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Message_id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Sender_id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Receiver_id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4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Message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Text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5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Datetime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graphicFrame>
        <p:nvGraphicFramePr>
          <p:cNvPr id="20" name="Table 19"/>
          <p:cNvGraphicFramePr/>
          <p:nvPr/>
        </p:nvGraphicFramePr>
        <p:xfrm>
          <a:off x="6167120" y="4741863"/>
          <a:ext cx="5725160" cy="8407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1290"/>
                <a:gridCol w="1431290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Type Table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Constratints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Type_id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name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/>
          <p:nvPr>
            <p:ph idx="1"/>
          </p:nvPr>
        </p:nvSpPr>
        <p:spPr>
          <a:xfrm>
            <a:off x="838200" y="1825625"/>
            <a:ext cx="10515600" cy="831215"/>
          </a:xfrm>
        </p:spPr>
        <p:txBody>
          <a:bodyPr>
            <a:noAutofit/>
          </a:bodyPr>
          <a:p>
            <a:pPr marL="0" indent="0" algn="ctr">
              <a:buNone/>
            </a:pPr>
            <a:r>
              <a:rPr lang="en-US" sz="5400" b="1">
                <a:solidFill>
                  <a:schemeClr val="accent1">
                    <a:lumMod val="50000"/>
                  </a:schemeClr>
                </a:solidFill>
              </a:rPr>
              <a:t>1. Introduction</a:t>
            </a:r>
            <a:endParaRPr lang="en-US" sz="5400">
              <a:solidFill>
                <a:schemeClr val="accent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5"/>
          <p:cNvSpPr/>
          <p:nvPr/>
        </p:nvSpPr>
        <p:spPr>
          <a:xfrm>
            <a:off x="3615055" y="2783840"/>
            <a:ext cx="5626735" cy="2306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1.1  Project Description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1.2  Project Profile</a:t>
            </a: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  <a:p>
            <a:pPr marL="742950" indent="-742950" algn="l">
              <a:buFont typeface="+mj-lt"/>
              <a:buAutoNum type="arabicParenR"/>
            </a:pP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476885" y="1509395"/>
          <a:ext cx="5400675" cy="392049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62025"/>
                <a:gridCol w="1576070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 defTabSz="26670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sz="1600" b="1">
                          <a:solidFill>
                            <a:schemeClr val="bg1"/>
                          </a:solidFill>
                        </a:rPr>
                        <a:t>project</a:t>
                      </a: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600" b="1">
                          <a:solidFill>
                            <a:schemeClr val="bg1"/>
                          </a:solidFill>
                        </a:rPr>
                        <a:t>table 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Constratints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Project_id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Title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Project_deadline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Date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4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Description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Varchar(100)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5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Type_id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Varchar(100)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6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Client_id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7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Team_id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8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Website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9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Db_id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10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ftp_username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ftp_password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amount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graphicFrame>
        <p:nvGraphicFramePr>
          <p:cNvPr id="10" name="Table 9"/>
          <p:cNvGraphicFramePr/>
          <p:nvPr/>
        </p:nvGraphicFramePr>
        <p:xfrm>
          <a:off x="6096000" y="2254567"/>
          <a:ext cx="5725160" cy="231203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1290"/>
                <a:gridCol w="1431290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altLang="en-US" sz="1600" b="1">
                          <a:solidFill>
                            <a:schemeClr val="bg1"/>
                          </a:solidFill>
                        </a:rPr>
                        <a:t>Status Table </a:t>
                      </a:r>
                      <a:endParaRPr lang="en-US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Status_id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Project_id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Is_design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4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Is_responsive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5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Is_functionality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6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Is_bug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7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Progree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Int(3)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8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Is-complete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9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payment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sp>
        <p:nvSpPr>
          <p:cNvPr id="11" name="Text Box 10"/>
          <p:cNvSpPr txBox="1"/>
          <p:nvPr/>
        </p:nvSpPr>
        <p:spPr>
          <a:xfrm>
            <a:off x="6096000" y="5263197"/>
            <a:ext cx="5080000" cy="445135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lnSpc>
                <a:spcPct val="115000"/>
              </a:lnSpc>
              <a:spcAft>
                <a:spcPts val="800"/>
              </a:spcAft>
            </a:pPr>
            <a:r>
              <a:rPr sz="2000" b="1">
                <a:latin typeface="Cambria" panose="02040503050406030204"/>
                <a:ea typeface="Aptos"/>
              </a:rPr>
              <a:t> </a:t>
            </a:r>
            <a:endParaRPr sz="2000" b="1">
              <a:latin typeface="Cambria" panose="02040503050406030204"/>
              <a:ea typeface="Aptos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5.1  Database Design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Table 7"/>
          <p:cNvGraphicFramePr/>
          <p:nvPr/>
        </p:nvGraphicFramePr>
        <p:xfrm>
          <a:off x="370840" y="2466658"/>
          <a:ext cx="5643880" cy="25222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1290"/>
                <a:gridCol w="1431290"/>
                <a:gridCol w="1431290"/>
                <a:gridCol w="135001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Team Table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Constratints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Team_id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Teamleader_id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Name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4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Type_id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5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Position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6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Email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7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Password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8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Telephone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9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Profile_pic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10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Is_changed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/>
        </p:nvGraphicFramePr>
        <p:xfrm>
          <a:off x="6193790" y="1318260"/>
          <a:ext cx="5725160" cy="532066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35075"/>
                <a:gridCol w="1627505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Client Table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Client_id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Company_name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Varchar(100)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Address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Text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4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City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5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State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6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Pincode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Int(6)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7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Country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8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Website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9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Profile_pic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10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Name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Job_title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Telephone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Email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14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Password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15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Approved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16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Is_changed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17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Registration_date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date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sp>
        <p:nvSpPr>
          <p:cNvPr id="15" name="Text Box 1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5.1  Database Design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7118985" y="186499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US" alt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Table 8"/>
          <p:cNvGraphicFramePr/>
          <p:nvPr/>
        </p:nvGraphicFramePr>
        <p:xfrm>
          <a:off x="6160770" y="1598930"/>
          <a:ext cx="5725160" cy="105092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1290"/>
                <a:gridCol w="1431290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TeamLeader Table 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Constratints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Teamleader_id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Team_id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name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Varchar(50)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graphicFrame>
        <p:nvGraphicFramePr>
          <p:cNvPr id="10" name="Table 9"/>
          <p:cNvGraphicFramePr/>
          <p:nvPr/>
        </p:nvGraphicFramePr>
        <p:xfrm>
          <a:off x="6149340" y="4457700"/>
          <a:ext cx="5725160" cy="12611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04290"/>
                <a:gridCol w="1558290"/>
                <a:gridCol w="1431290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TeamLeader Group Table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Constratints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Teamleader_group_id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Team_id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Project_id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4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Allocate_date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datetime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sp>
        <p:nvSpPr>
          <p:cNvPr id="11" name="Text Box 10"/>
          <p:cNvSpPr txBox="1"/>
          <p:nvPr/>
        </p:nvSpPr>
        <p:spPr>
          <a:xfrm>
            <a:off x="6332220" y="5876925"/>
            <a:ext cx="5080000" cy="759460"/>
          </a:xfrm>
          <a:prstGeom prst="rect">
            <a:avLst/>
          </a:prstGeom>
        </p:spPr>
        <p:txBody>
          <a:bodyPr>
            <a:spAutoFit/>
          </a:bodyPr>
          <a:p>
            <a:pPr marL="0" indent="0" algn="just" defTabSz="266700">
              <a:lnSpc>
                <a:spcPct val="115000"/>
              </a:lnSpc>
              <a:spcAft>
                <a:spcPts val="800"/>
              </a:spcAft>
            </a:pPr>
            <a:r>
              <a:rPr sz="1600" b="1">
                <a:latin typeface="Cambria" panose="02040503050406030204"/>
                <a:ea typeface="Aptos"/>
              </a:rPr>
              <a:t> </a:t>
            </a:r>
            <a:endParaRPr sz="1600" b="1">
              <a:latin typeface="Cambria" panose="02040503050406030204"/>
              <a:ea typeface="Aptos"/>
            </a:endParaRPr>
          </a:p>
          <a:p>
            <a:pPr marL="0" indent="0" algn="just" defTabSz="266700">
              <a:lnSpc>
                <a:spcPct val="115000"/>
              </a:lnSpc>
              <a:spcAft>
                <a:spcPts val="800"/>
              </a:spcAft>
            </a:pPr>
            <a:r>
              <a:rPr sz="1600" b="1">
                <a:latin typeface="Cambria" panose="02040503050406030204"/>
                <a:ea typeface="Aptos"/>
              </a:rPr>
              <a:t> </a:t>
            </a:r>
            <a:endParaRPr sz="1600" b="1">
              <a:latin typeface="Cambria" panose="02040503050406030204"/>
              <a:ea typeface="Aptos"/>
            </a:endParaRPr>
          </a:p>
        </p:txBody>
      </p:sp>
      <p:graphicFrame>
        <p:nvGraphicFramePr>
          <p:cNvPr id="13" name="Table 12"/>
          <p:cNvGraphicFramePr/>
          <p:nvPr/>
        </p:nvGraphicFramePr>
        <p:xfrm>
          <a:off x="370840" y="2455862"/>
          <a:ext cx="5725160" cy="252031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831215"/>
                <a:gridCol w="2204720"/>
                <a:gridCol w="1257935"/>
                <a:gridCol w="1431290"/>
              </a:tblGrid>
              <a:tr h="0">
                <a:tc gridSpan="4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</a:rPr>
                        <a:t>Bug Tracker Table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  <a:tc hMerge="1"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Sr.No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Field Name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Data Type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 b="1"/>
                        <a:t>Constraints</a:t>
                      </a:r>
                      <a:endParaRPr sz="1600" b="1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1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Bug_tracker_id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Primary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2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Project_id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3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Teamleader_group_id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Foreign key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4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Bug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Text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5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Is_open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Tinyint(1)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6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Language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Int(11)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 </a:t>
                      </a:r>
                      <a:endParaRPr sz="1600"/>
                    </a:p>
                  </a:txBody>
                  <a:tcPr marL="68580" marR="68580" marT="0" marB="0" anchor="t" anchorCtr="0"/>
                </a:tc>
              </a:tr>
              <a:tr h="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7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Created_date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600"/>
                        <a:t>timestamp</a:t>
                      </a:r>
                      <a:endParaRPr sz="16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6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5.1  Database Design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872230" y="2552065"/>
            <a:ext cx="44475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5.2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Input Design and Output Design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84517923" name="Picture 8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30" y="1936115"/>
            <a:ext cx="5724525" cy="452247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sp>
        <p:nvSpPr>
          <p:cNvPr id="5" name="Text Box 4"/>
          <p:cNvSpPr txBox="1"/>
          <p:nvPr/>
        </p:nvSpPr>
        <p:spPr>
          <a:xfrm>
            <a:off x="838200" y="10947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Login Page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91995" y="232410"/>
            <a:ext cx="7734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Admin Design</a:t>
            </a:r>
            <a:endParaRPr lang="en-US" sz="36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568960" y="3409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Dashboard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Page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408281063" name="Picture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584960"/>
            <a:ext cx="7766050" cy="368808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613410" y="2324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 Client page</a:t>
            </a:r>
            <a:endParaRPr lang="en-I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45169278" name="Picture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1710690"/>
            <a:ext cx="7923530" cy="343662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31800" y="2393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Client page</a:t>
            </a:r>
            <a:endParaRPr lang="en-I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33955630" name="Picture 3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20" y="1489710"/>
            <a:ext cx="7630160" cy="387921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21640" y="2082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and Update Client Data</a:t>
            </a: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page</a:t>
            </a:r>
            <a:endParaRPr lang="en-I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46938522" name="Picture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40" y="1516380"/>
            <a:ext cx="7691120" cy="382524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502285" y="2470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Delete </a:t>
            </a: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Client </a:t>
            </a:r>
            <a:endParaRPr lang="en-I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327932495" name="Picture 5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1584960"/>
            <a:ext cx="7296150" cy="368808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95" y="1825625"/>
            <a:ext cx="11508105" cy="4568825"/>
          </a:xfrm>
        </p:spPr>
        <p:txBody>
          <a:bodyPr>
            <a:normAutofit/>
          </a:bodyPr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20">
                <a:cs typeface="+mn-lt"/>
              </a:rPr>
              <a:t>A Project Management System (PMS) is a web-based application designed to streamline project handling, task allocation, and team collaboration. 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It provides a structured framework that connects Admins, Clients,Teamleader, Developers, and Testers, ensuring effective communication and efficient project execution. 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By automating workflows and tracking progress, PMS enhances productivity, minimizes errors, and helps complete projects on schedule.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The main purpose of PMS is to offer a unified platform where users can efficiently plan, execute, and monitor projects.</a:t>
            </a:r>
            <a:endParaRPr lang="en-US" altLang="en-US" sz="2220">
              <a:cs typeface="+mn-lt"/>
            </a:endParaRPr>
          </a:p>
          <a:p>
            <a:pPr algn="just">
              <a:buFont typeface="Wingdings" panose="05000000000000000000" charset="0"/>
              <a:buChar char="Ø"/>
            </a:pPr>
            <a:r>
              <a:rPr lang="en-US" altLang="en-US" sz="2220">
                <a:cs typeface="+mn-lt"/>
              </a:rPr>
              <a:t>The system reduces manual efforts, ensures transparency, and facilitates real-time project tracking. With well-defined roles and access control, each user can focus on their specific responsibilities, leading to improved efficiency and accountability.</a:t>
            </a:r>
            <a:endParaRPr lang="en-US" altLang="en-US" sz="2220">
              <a:cs typeface="+mn-lt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48000" y="232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1.1  Project Description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45135" y="2171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 Team Member :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9375478" name="Picture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45" y="1672590"/>
            <a:ext cx="5731510" cy="351282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128905" y="2749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All members </a:t>
            </a: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59969715" name="Picture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" y="1118235"/>
            <a:ext cx="5408295" cy="361188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1140316830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4"/>
          <a:stretch>
            <a:fillRect/>
          </a:stretch>
        </p:blipFill>
        <p:spPr>
          <a:xfrm>
            <a:off x="6196330" y="3307080"/>
            <a:ext cx="5731510" cy="323278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82600" y="2152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Delete</a:t>
            </a:r>
            <a:endParaRPr lang="en-I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" name="Picture 5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535" y="1597025"/>
            <a:ext cx="6932930" cy="366458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76885" y="2324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Approved clients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83899780" name="Picture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30" y="1454785"/>
            <a:ext cx="8003540" cy="394843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6220219" name="Picture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15" y="1550670"/>
            <a:ext cx="6821805" cy="375666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sp>
        <p:nvSpPr>
          <p:cNvPr id="5" name="Text Box 4"/>
          <p:cNvSpPr txBox="1"/>
          <p:nvPr/>
        </p:nvSpPr>
        <p:spPr>
          <a:xfrm>
            <a:off x="393065" y="1524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Approve client</a:t>
            </a:r>
            <a:endParaRPr lang="en-I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569595" y="2641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Projects</a:t>
            </a:r>
            <a:endParaRPr lang="en-IN" altLang="en-US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37062334" name="Picture 4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35" y="1450975"/>
            <a:ext cx="7084695" cy="395668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22275" y="1562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Check status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60699793" name="Picture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55" y="1647190"/>
            <a:ext cx="6751955" cy="356362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99745" y="1587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team members</a:t>
            </a: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672946889" name="Picture 4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65" y="1657985"/>
            <a:ext cx="6326505" cy="354203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52755" y="2749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Bug tracker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74234453" name="Picture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40" y="1513205"/>
            <a:ext cx="6599555" cy="383222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05155" y="2203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Add</a:t>
            </a:r>
            <a:r>
              <a:rPr lang="en-US" alt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/Modify </a:t>
            </a: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Database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3439749" name="Picture 4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840740"/>
            <a:ext cx="4932680" cy="378714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791614941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90" y="2555875"/>
            <a:ext cx="5797550" cy="397002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Content Placeholder 5"/>
          <p:cNvGraphicFramePr/>
          <p:nvPr>
            <p:ph idx="1"/>
            <p:custDataLst>
              <p:tags r:id="rId1"/>
            </p:custDataLst>
          </p:nvPr>
        </p:nvGraphicFramePr>
        <p:xfrm>
          <a:off x="838200" y="1045210"/>
          <a:ext cx="10515600" cy="557466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538855"/>
                <a:gridCol w="6976745"/>
              </a:tblGrid>
              <a:tr h="314960">
                <a:tc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>
                          <a:solidFill>
                            <a:schemeClr val="bg1"/>
                          </a:solidFill>
                        </a:rPr>
                        <a:t>Project Profile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</a:tr>
              <a:tr h="382905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Project name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Project Management System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3403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Organazation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Sutex Bank College Of computer Applications And Science,Amroli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3149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Backend Technology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PHP,AJAX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3149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Frontend Technology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HTML,CSS,Bootstrap4,Javascript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3149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Database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MySql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3149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Operating System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Window 10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3149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Documentation Tool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Microsoft Word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3149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Browser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Chrome,Opera,Edge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3149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Internal Guide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Asst.Prof.Ms.Ayushi Suratwala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3149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Submitted To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 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  <a:tr h="201676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Developed By</a:t>
                      </a:r>
                      <a:endParaRPr sz="1800"/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</a:pPr>
                      <a:r>
                        <a:rPr sz="1800"/>
                        <a:t>Archi Patel</a:t>
                      </a:r>
                      <a:endParaRPr sz="1800"/>
                    </a:p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</a:pPr>
                      <a:r>
                        <a:rPr sz="1800"/>
                        <a:t>Disha Rabari</a:t>
                      </a:r>
                      <a:endParaRPr sz="1800"/>
                    </a:p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</a:pPr>
                      <a:r>
                        <a:rPr sz="1800"/>
                        <a:t>Sneha Ramani</a:t>
                      </a:r>
                      <a:endParaRPr sz="1800"/>
                    </a:p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</a:pPr>
                      <a:r>
                        <a:rPr sz="1800"/>
                        <a:t>Alvi Kadivar</a:t>
                      </a:r>
                      <a:endParaRPr sz="1800"/>
                    </a:p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</a:pPr>
                      <a:r>
                        <a:rPr sz="1800"/>
                        <a:t>Rinkal Parmar</a:t>
                      </a:r>
                      <a:endParaRPr sz="1800"/>
                    </a:p>
                    <a:p>
                      <a:pPr marL="0" indent="0" algn="just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800"/>
                        </a:spcAft>
                      </a:pPr>
                      <a:r>
                        <a:rPr sz="1800"/>
                        <a:t>Vaibhavi Chotaliya</a:t>
                      </a:r>
                      <a:endParaRPr sz="1800"/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3154045" y="2025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1.2   Project Profile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74980" y="2584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Add/Modify Language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219073852" name="Picture 5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60" y="3068320"/>
            <a:ext cx="5492750" cy="344424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1617818553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" y="1160780"/>
            <a:ext cx="5723890" cy="339661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98780" y="2597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Logout 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64325831" name="Picture 6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05" y="1734820"/>
            <a:ext cx="7032625" cy="412242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00025" y="11880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Client Login :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965458830" name="Picture 9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" y="1837690"/>
            <a:ext cx="5010150" cy="352933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sp>
        <p:nvSpPr>
          <p:cNvPr id="6" name="Text Box 5"/>
          <p:cNvSpPr txBox="1"/>
          <p:nvPr/>
        </p:nvSpPr>
        <p:spPr>
          <a:xfrm>
            <a:off x="1991995" y="232410"/>
            <a:ext cx="7734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Client Design</a:t>
            </a:r>
            <a:endParaRPr lang="en-US" sz="36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80" y="2185035"/>
            <a:ext cx="6003290" cy="4346575"/>
          </a:xfrm>
          <a:prstGeom prst="rect">
            <a:avLst/>
          </a:prstGeom>
        </p:spPr>
      </p:pic>
      <p:pic>
        <p:nvPicPr>
          <p:cNvPr id="5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80" y="2185035"/>
            <a:ext cx="6004560" cy="434657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sp>
        <p:nvSpPr>
          <p:cNvPr id="7" name="Text Box 6"/>
          <p:cNvSpPr txBox="1"/>
          <p:nvPr/>
        </p:nvSpPr>
        <p:spPr>
          <a:xfrm>
            <a:off x="5857240" y="15201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Reset Password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05" y="2169160"/>
            <a:ext cx="6003290" cy="43465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23545" y="2095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Client dashboard :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64695596" name="Picture 9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553845"/>
            <a:ext cx="7252970" cy="402717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90" y="3982085"/>
            <a:ext cx="7159625" cy="1607820"/>
          </a:xfrm>
          <a:prstGeom prst="rect">
            <a:avLst/>
          </a:prstGeom>
        </p:spPr>
      </p:pic>
      <p:pic>
        <p:nvPicPr>
          <p:cNvPr id="4" name="Picture 3" descr="Screenshot 2025-03-25 1324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0" y="1553845"/>
            <a:ext cx="7247255" cy="32816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72745" y="1987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View Project :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81157366" name="Picture 9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1574165"/>
            <a:ext cx="7134860" cy="370967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574165"/>
            <a:ext cx="7135495" cy="371030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10210" y="2286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Check status :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74302992" name="Picture 9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40" y="1714500"/>
            <a:ext cx="7589520" cy="376428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714500"/>
            <a:ext cx="7590155" cy="376364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43865" y="2533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View Team leader 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08495211" name="Picture 10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10" y="1727835"/>
            <a:ext cx="6759575" cy="381762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510" y="1727835"/>
            <a:ext cx="6760210" cy="381825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45135" y="2514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View Profile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736126" name="Picture 10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55" y="1521460"/>
            <a:ext cx="7283450" cy="332930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00965" y="5232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Invoice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32303194" name="Picture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" y="1266825"/>
            <a:ext cx="5264150" cy="367220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58418300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68" y="2678430"/>
            <a:ext cx="5123815" cy="379476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05765789" name="Picture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527685"/>
            <a:ext cx="5117465" cy="374713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403286402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50" y="2548890"/>
            <a:ext cx="5499735" cy="348043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Content Placeholder 5"/>
          <p:cNvSpPr/>
          <p:nvPr/>
        </p:nvSpPr>
        <p:spPr>
          <a:xfrm>
            <a:off x="838200" y="1825625"/>
            <a:ext cx="10515600" cy="831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>
                <a:solidFill>
                  <a:schemeClr val="accent1">
                    <a:lumMod val="50000"/>
                  </a:schemeClr>
                </a:solidFill>
              </a:rPr>
              <a:t>2. Environment Description</a:t>
            </a:r>
            <a:endParaRPr lang="en-US" sz="4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5"/>
          <p:cNvSpPr/>
          <p:nvPr/>
        </p:nvSpPr>
        <p:spPr>
          <a:xfrm>
            <a:off x="2243455" y="2656840"/>
            <a:ext cx="8736965" cy="1207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2.1  Hardware and Software Requirment</a:t>
            </a:r>
            <a:endParaRPr lang="en-US" sz="360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0" indent="0" algn="l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2.2  Technology Used</a:t>
            </a: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63245" y="29972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Logout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802156628" name="Picture 10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20" y="1272540"/>
            <a:ext cx="8113395" cy="431292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29870" y="938847"/>
            <a:ext cx="5080000" cy="408940"/>
          </a:xfrm>
          <a:prstGeom prst="rect">
            <a:avLst/>
          </a:prstGeom>
        </p:spPr>
        <p:txBody>
          <a:bodyPr>
            <a:spAutoFit/>
          </a:bodyPr>
          <a:p>
            <a:pPr marL="285750" indent="-285750" algn="just" defTabSz="266700">
              <a:lnSpc>
                <a:spcPct val="115000"/>
              </a:lnSpc>
              <a:spcAft>
                <a:spcPts val="800"/>
              </a:spcAft>
              <a:buFont typeface="Wingdings" panose="05000000000000000000" charset="0"/>
              <a:buChar char="q"/>
            </a:pPr>
            <a:r>
              <a:rPr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</a:rPr>
              <a:t>TeamLeader  Login </a:t>
            </a:r>
            <a:endParaRPr b="1">
              <a:latin typeface="Times New Roman" panose="02020603050405020304" pitchFamily="18" charset="0"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1649031592" name="Picture 8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33" y="1524000"/>
            <a:ext cx="5067935" cy="381000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sp>
        <p:nvSpPr>
          <p:cNvPr id="6" name="Text Box 5"/>
          <p:cNvSpPr txBox="1"/>
          <p:nvPr/>
        </p:nvSpPr>
        <p:spPr>
          <a:xfrm>
            <a:off x="1991995" y="232410"/>
            <a:ext cx="7734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Teamleader/Team Design</a:t>
            </a:r>
            <a:endParaRPr lang="en-US" sz="36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14350" y="257175"/>
            <a:ext cx="6096000" cy="408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defTabSz="266700">
              <a:lnSpc>
                <a:spcPct val="115000"/>
              </a:lnSpc>
              <a:spcAft>
                <a:spcPts val="800"/>
              </a:spcAft>
              <a:buFont typeface="Wingdings" panose="05000000000000000000" charset="0"/>
              <a:buChar char="q"/>
            </a:pPr>
            <a:r>
              <a:rPr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TeamLeader  </a:t>
            </a:r>
            <a:r>
              <a:rPr lang="en-US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Dashboard</a:t>
            </a:r>
            <a:endParaRPr lang="en-US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2646375" name="Picture 8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25" y="1771650"/>
            <a:ext cx="6634480" cy="366141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85445" y="294005"/>
            <a:ext cx="6096000" cy="408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defTabSz="266700">
              <a:lnSpc>
                <a:spcPct val="115000"/>
              </a:lnSpc>
              <a:spcAft>
                <a:spcPts val="800"/>
              </a:spcAft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Update profile 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154165081" name="Picture 8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55" y="1358265"/>
            <a:ext cx="6858635" cy="402336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93707658" name="Picture 8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05" y="1575435"/>
            <a:ext cx="6601460" cy="402272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sp>
        <p:nvSpPr>
          <p:cNvPr id="2" name="Text Box 1"/>
          <p:cNvSpPr txBox="1"/>
          <p:nvPr/>
        </p:nvSpPr>
        <p:spPr>
          <a:xfrm>
            <a:off x="506095" y="2705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Chat  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67360" y="332105"/>
            <a:ext cx="6096000" cy="408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defTabSz="266700">
              <a:lnSpc>
                <a:spcPct val="115000"/>
              </a:lnSpc>
              <a:spcAft>
                <a:spcPts val="800"/>
              </a:spcAft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View Project </a:t>
            </a:r>
            <a:endParaRPr lang="en-GB" altLang="en-US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78248089" name="Picture 9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65" y="1558290"/>
            <a:ext cx="6848475" cy="374142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41985" y="208280"/>
            <a:ext cx="6096000" cy="408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defTabSz="266700">
              <a:lnSpc>
                <a:spcPct val="115000"/>
              </a:lnSpc>
              <a:spcAft>
                <a:spcPts val="800"/>
              </a:spcAft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Check status :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96686365" name="Picture 9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5" y="1817370"/>
            <a:ext cx="7006590" cy="368808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28625" y="303530"/>
            <a:ext cx="6096000" cy="408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defTabSz="266700">
              <a:lnSpc>
                <a:spcPct val="115000"/>
              </a:lnSpc>
              <a:spcAft>
                <a:spcPts val="800"/>
              </a:spcAft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View team member 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536198285" name="Picture 9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40" y="1612265"/>
            <a:ext cx="6551295" cy="387096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00380" y="259080"/>
            <a:ext cx="6096000" cy="408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defTabSz="266700">
              <a:lnSpc>
                <a:spcPct val="115000"/>
              </a:lnSpc>
              <a:spcAft>
                <a:spcPts val="800"/>
              </a:spcAft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View/Closed Bug  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67805229" name="Picture 9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45" y="2233930"/>
            <a:ext cx="6690360" cy="345948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72110" y="255270"/>
            <a:ext cx="6096000" cy="408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 defTabSz="266700">
              <a:lnSpc>
                <a:spcPct val="115000"/>
              </a:lnSpc>
              <a:spcAft>
                <a:spcPts val="800"/>
              </a:spcAft>
              <a:buFont typeface="Wingdings" panose="05000000000000000000" charset="0"/>
              <a:buChar char="q"/>
            </a:pPr>
            <a:r>
              <a:rPr lang="en-US" altLang="en-GB" b="1">
                <a:latin typeface="Times New Roman" panose="02020603050405020304" pitchFamily="18" charset="0"/>
                <a:ea typeface="Aptos"/>
                <a:cs typeface="Times New Roman" panose="02020603050405020304" pitchFamily="18" charset="0"/>
                <a:sym typeface="+mn-ea"/>
              </a:rPr>
              <a:t>Logout </a:t>
            </a:r>
            <a:endParaRPr lang="en-US" altLang="en-GB" b="1">
              <a:latin typeface="Times New Roman" panose="02020603050405020304" pitchFamily="18" charset="0"/>
              <a:ea typeface="Aptos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87346602" name="Picture 9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15" y="1680845"/>
            <a:ext cx="6828155" cy="383286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1107440" y="3368675"/>
          <a:ext cx="9996170" cy="256667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693160"/>
                <a:gridCol w="6303010"/>
              </a:tblGrid>
              <a:tr h="402590">
                <a:tc gridSpan="2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2000" b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Software Configuration</a:t>
                      </a:r>
                      <a:endParaRPr sz="2000" b="1">
                        <a:solidFill>
                          <a:schemeClr val="bg1"/>
                        </a:solidFill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/>
                </a:tc>
              </a:tr>
              <a:tr h="40259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Component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Specification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</a:tr>
              <a:tr h="352425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Frontend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HTML,CSS,Bootstrap4,Javascript</a:t>
                      </a:r>
                      <a:endParaRPr sz="16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</a:tr>
              <a:tr h="35179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Backend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PHP,AJAX</a:t>
                      </a:r>
                      <a:endParaRPr sz="16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</a:tr>
              <a:tr h="352425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Database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MySql for Data storage and management</a:t>
                      </a:r>
                      <a:endParaRPr sz="16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</a:tr>
              <a:tr h="352425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Version Control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GitHub for version control and collaboration</a:t>
                      </a:r>
                      <a:endParaRPr sz="16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</a:tr>
              <a:tr h="352425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Operating System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Windows 10, Windows 11</a:t>
                      </a:r>
                      <a:endParaRPr sz="16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  <p:sp>
        <p:nvSpPr>
          <p:cNvPr id="8" name="Content Placeholder 5"/>
          <p:cNvSpPr/>
          <p:nvPr/>
        </p:nvSpPr>
        <p:spPr>
          <a:xfrm>
            <a:off x="1652270" y="406400"/>
            <a:ext cx="8905240" cy="593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2.1  Hardware and Software Requirment</a:t>
            </a: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/>
          <p:nvPr>
            <p:custDataLst>
              <p:tags r:id="rId2"/>
            </p:custDataLst>
          </p:nvPr>
        </p:nvGraphicFramePr>
        <p:xfrm>
          <a:off x="1107440" y="1509395"/>
          <a:ext cx="9996170" cy="16002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674110"/>
                <a:gridCol w="6322060"/>
              </a:tblGrid>
              <a:tr h="444500">
                <a:tc gridSpan="2">
                  <a:txBody>
                    <a:bodyPr/>
                    <a:p>
                      <a:pPr marL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2000" b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Hardware Configuration</a:t>
                      </a:r>
                      <a:endParaRPr sz="2000" b="1">
                        <a:solidFill>
                          <a:schemeClr val="bg1"/>
                        </a:solidFill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>
                    <a:solidFill>
                      <a:schemeClr val="accent1"/>
                    </a:solidFill>
                  </a:tcPr>
                </a:tc>
                <a:tc hMerge="1">
                  <a:tcPr/>
                </a:tc>
              </a:tr>
              <a:tr h="377190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Component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Specification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</a:tr>
              <a:tr h="389255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Storage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Minimum 2-4 GB SSD</a:t>
                      </a:r>
                      <a:endParaRPr sz="16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</a:tr>
              <a:tr h="389255"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 b="1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Devices</a:t>
                      </a:r>
                      <a:endParaRPr sz="1600" b="1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  <a:tc>
                  <a:txBody>
                    <a:bodyPr/>
                    <a:p>
                      <a:pPr mar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200"/>
                        </a:spcAft>
                      </a:pPr>
                      <a:r>
                        <a:rPr sz="1600">
                          <a:latin typeface="Cambria" panose="02040503050406030204" pitchFamily="18" charset="0"/>
                          <a:cs typeface="Cambria" panose="02040503050406030204" pitchFamily="18" charset="0"/>
                        </a:rPr>
                        <a:t>PC/Laptop with Windows 10 or 11</a:t>
                      </a:r>
                      <a:endParaRPr sz="1600">
                        <a:latin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t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78155" y="10267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Tester Login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63214960" name="Picture 6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" y="1746885"/>
            <a:ext cx="4646930" cy="336423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sp>
        <p:nvSpPr>
          <p:cNvPr id="6" name="Text Box 5"/>
          <p:cNvSpPr txBox="1"/>
          <p:nvPr/>
        </p:nvSpPr>
        <p:spPr>
          <a:xfrm>
            <a:off x="1991995" y="232410"/>
            <a:ext cx="7734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Tester Design</a:t>
            </a:r>
            <a:endParaRPr lang="en-US" sz="36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30" y="2185035"/>
            <a:ext cx="6003290" cy="4346575"/>
          </a:xfrm>
          <a:prstGeom prst="rect">
            <a:avLst/>
          </a:prstGeom>
        </p:spPr>
      </p:pic>
      <p:pic>
        <p:nvPicPr>
          <p:cNvPr id="3" name="Picture 6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30" y="2185035"/>
            <a:ext cx="6004560" cy="434657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sp>
        <p:nvSpPr>
          <p:cNvPr id="5" name="Text Box 4"/>
          <p:cNvSpPr txBox="1"/>
          <p:nvPr/>
        </p:nvSpPr>
        <p:spPr>
          <a:xfrm>
            <a:off x="5723890" y="15201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Reset Password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14350" y="1974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Tester Dashboard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22901940" name="Picture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95" y="1825625"/>
            <a:ext cx="7200265" cy="380238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92455" y="27559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View/Update Profile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83231002" name="Picture 6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40" y="1942465"/>
            <a:ext cx="7171055" cy="332994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10870" y="196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Language/Database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526754173" name="Picture 6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867410"/>
            <a:ext cx="5614035" cy="365252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2086373656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35" y="2924175"/>
            <a:ext cx="5549900" cy="368046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47345" y="115951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Total Members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25793619" name="Picture 7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" y="1756410"/>
            <a:ext cx="5037455" cy="330771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52451801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2999740"/>
            <a:ext cx="5662930" cy="3470275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40385" y="2393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project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953890090" name="Picture 7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569720"/>
            <a:ext cx="6891655" cy="371856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23875" y="1962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Check/Update Status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633404265" name="Picture 7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1592580"/>
            <a:ext cx="7279640" cy="367284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85140" y="2381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Add/Modify Bug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986790"/>
            <a:ext cx="5384800" cy="3321685"/>
          </a:xfrm>
          <a:prstGeom prst="rect">
            <a:avLst/>
          </a:prstGeom>
          <a:ln w="127000" cmpd="thickThin">
            <a:solidFill>
              <a:schemeClr val="tx1"/>
            </a:solidFill>
            <a:prstDash val="solid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45" y="2547620"/>
            <a:ext cx="6130290" cy="4157345"/>
          </a:xfrm>
          <a:prstGeom prst="rect">
            <a:avLst/>
          </a:prstGeom>
          <a:ln w="123825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90220" y="1841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Chat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37726623" name="Picture 8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1137285"/>
            <a:ext cx="9377680" cy="495173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137285"/>
            <a:ext cx="9380855" cy="495173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464820" y="24384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alt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Setting </a:t>
            </a:r>
            <a:endParaRPr lang="en-US" altLang="en-GB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9830136" name="Picture 8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1512570"/>
            <a:ext cx="6772910" cy="383286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564255" y="4233545"/>
            <a:ext cx="1823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charset="0"/>
                <a:ea typeface="Times New Roman" panose="02020603050405020304" pitchFamily="18" charset="0"/>
                <a:cs typeface="Arial Black" panose="020B0A04020102020204" charset="0"/>
                <a:sym typeface="+mn-ea"/>
              </a:rPr>
              <a:t>BOOTSTRAP</a:t>
            </a:r>
            <a:endParaRPr lang="en-US" b="1" dirty="0" smtClean="0">
              <a:solidFill>
                <a:schemeClr val="bg2">
                  <a:lumMod val="10000"/>
                </a:schemeClr>
              </a:solidFill>
              <a:latin typeface="Arial Black" panose="020B0A04020102020204" charset="0"/>
              <a:ea typeface="Times New Roman" panose="02020603050405020304" pitchFamily="18" charset="0"/>
              <a:cs typeface="Arial Black" panose="020B0A04020102020204" charset="0"/>
              <a:sym typeface="+mn-ea"/>
            </a:endParaRPr>
          </a:p>
        </p:txBody>
      </p:sp>
      <p:sp>
        <p:nvSpPr>
          <p:cNvPr id="12" name="Content Placeholder 5"/>
          <p:cNvSpPr/>
          <p:nvPr/>
        </p:nvSpPr>
        <p:spPr>
          <a:xfrm>
            <a:off x="1550670" y="408940"/>
            <a:ext cx="890524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sym typeface="+mn-ea"/>
              </a:rPr>
              <a:t>2.2  Technology Used</a:t>
            </a:r>
            <a:endParaRPr lang="en-US" sz="36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Picture 17" descr="Screenshot 2025-03-17 0059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0670" y="1503363"/>
            <a:ext cx="1300480" cy="1550035"/>
          </a:xfrm>
          <a:prstGeom prst="rect">
            <a:avLst/>
          </a:prstGeom>
        </p:spPr>
      </p:pic>
      <p:pic>
        <p:nvPicPr>
          <p:cNvPr id="16" name="Picture 1" descr="Screenshot 2025-03-17 0059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63" y="4245293"/>
            <a:ext cx="1210945" cy="1448435"/>
          </a:xfrm>
          <a:prstGeom prst="rect">
            <a:avLst/>
          </a:prstGeom>
        </p:spPr>
      </p:pic>
      <p:pic>
        <p:nvPicPr>
          <p:cNvPr id="18" name="Picture 2" descr="Screenshot 2025-03-17 0059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5" y="4539615"/>
            <a:ext cx="1364615" cy="1319530"/>
          </a:xfrm>
          <a:prstGeom prst="rect">
            <a:avLst/>
          </a:prstGeom>
        </p:spPr>
      </p:pic>
      <p:pic>
        <p:nvPicPr>
          <p:cNvPr id="19" name="Picture 19" descr="Screenshot 2025-03-17 0059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660" y="1689100"/>
            <a:ext cx="1185545" cy="1326515"/>
          </a:xfrm>
          <a:prstGeom prst="rect">
            <a:avLst/>
          </a:prstGeom>
        </p:spPr>
      </p:pic>
      <p:pic>
        <p:nvPicPr>
          <p:cNvPr id="20" name="Picture 22" descr="Screenshot 2025-03-17 0107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715" y="1603375"/>
            <a:ext cx="1450340" cy="1450340"/>
          </a:xfrm>
          <a:prstGeom prst="rect">
            <a:avLst/>
          </a:prstGeom>
        </p:spPr>
      </p:pic>
      <p:pic>
        <p:nvPicPr>
          <p:cNvPr id="25" name="Picture 25" descr="Screenshot 2025-03-17 011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605" y="4381183"/>
            <a:ext cx="1574800" cy="1477645"/>
          </a:xfrm>
          <a:prstGeom prst="rect">
            <a:avLst/>
          </a:prstGeom>
        </p:spPr>
      </p:pic>
      <p:pic>
        <p:nvPicPr>
          <p:cNvPr id="26" name="Picture 26" descr="Screenshot 2025-03-17 0059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055" y="4381183"/>
            <a:ext cx="2302510" cy="1383665"/>
          </a:xfrm>
          <a:prstGeom prst="rect">
            <a:avLst/>
          </a:prstGeom>
        </p:spPr>
      </p:pic>
      <p:pic>
        <p:nvPicPr>
          <p:cNvPr id="27" name="Picture 27" descr="Screenshot 2025-03-17 0101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5055" y="1689100"/>
            <a:ext cx="1188720" cy="123126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8584565" y="2872740"/>
            <a:ext cx="1823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Arial Black" panose="020B0A04020102020204" charset="0"/>
                <a:ea typeface="Times New Roman" panose="02020603050405020304" pitchFamily="18" charset="0"/>
                <a:cs typeface="Arial Black" panose="020B0A04020102020204" charset="0"/>
                <a:sym typeface="+mn-ea"/>
              </a:rPr>
              <a:t>GITHHUB</a:t>
            </a:r>
            <a:endParaRPr lang="en-US" b="1" dirty="0" smtClean="0">
              <a:solidFill>
                <a:schemeClr val="bg2">
                  <a:lumMod val="10000"/>
                </a:schemeClr>
              </a:solidFill>
              <a:latin typeface="Arial Black" panose="020B0A04020102020204" charset="0"/>
              <a:ea typeface="Times New Roman" panose="02020603050405020304" pitchFamily="18" charset="0"/>
              <a:cs typeface="Arial Black" panose="020B0A04020102020204" charset="0"/>
              <a:sym typeface="+mn-e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74675" y="237172"/>
            <a:ext cx="5080000" cy="374015"/>
          </a:xfrm>
          <a:prstGeom prst="rect">
            <a:avLst/>
          </a:prstGeom>
        </p:spPr>
        <p:txBody>
          <a:bodyPr>
            <a:spAutoFit/>
          </a:bodyPr>
          <a:p>
            <a:pPr marL="285750" indent="-285750" defTabSz="266700">
              <a:lnSpc>
                <a:spcPct val="115000"/>
              </a:lnSpc>
              <a:spcAft>
                <a:spcPts val="800"/>
              </a:spcAft>
              <a:buFont typeface="Wingdings" panose="05000000000000000000" charset="0"/>
              <a:buChar char="q"/>
            </a:pPr>
            <a:r>
              <a:rPr sz="1600" b="1">
                <a:latin typeface="Cambria" panose="02040503050406030204"/>
                <a:ea typeface="Aptos"/>
              </a:rPr>
              <a:t>LogOut </a:t>
            </a:r>
            <a:endParaRPr sz="1600" b="1">
              <a:latin typeface="Cambria" panose="02040503050406030204"/>
              <a:ea typeface="Aptos"/>
            </a:endParaRPr>
          </a:p>
        </p:txBody>
      </p:sp>
      <p:pic>
        <p:nvPicPr>
          <p:cNvPr id="570634717" name="Picture 8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40" y="1551940"/>
            <a:ext cx="6873240" cy="3535680"/>
          </a:xfrm>
          <a:prstGeom prst="rect">
            <a:avLst/>
          </a:prstGeom>
          <a:ln w="228600" cmpd="thickThin">
            <a:solidFill>
              <a:schemeClr val="tx1"/>
            </a:solidFill>
            <a:prstDash val="solid"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800" y="1604010"/>
            <a:ext cx="8315960" cy="3455035"/>
          </a:xfrm>
        </p:spPr>
        <p:txBody>
          <a:bodyPr>
            <a:normAutofit lnSpcReduction="10000"/>
          </a:bodyPr>
          <a:lstStyle/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No Real-Time Notifications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Limited Messaging System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No Mobile Application 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No API Integration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Basic Reporting System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91995" y="232410"/>
            <a:ext cx="7734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6.  Drawbacks</a:t>
            </a:r>
            <a:endParaRPr lang="en-US" sz="36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800" y="1604010"/>
            <a:ext cx="8315960" cy="3455035"/>
          </a:xfrm>
        </p:spPr>
        <p:txBody>
          <a:bodyPr>
            <a:normAutofit lnSpcReduction="10000"/>
          </a:bodyPr>
          <a:lstStyle/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Real-Time Notifications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Advanced Messaging System 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Mobile Application Support 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Third-Party API Integration 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Automated Task Prioritization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Enhanced Reporting &amp; Analytics 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US" altLang="en-US" sz="2570" dirty="0" smtClean="0">
                <a:solidFill>
                  <a:schemeClr val="tx1">
                    <a:lumMod val="50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Multi-Language Support </a:t>
            </a:r>
            <a:endParaRPr lang="en-US" altLang="en-US" sz="2570" dirty="0" smtClean="0">
              <a:solidFill>
                <a:schemeClr val="tx1">
                  <a:lumMod val="50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91995" y="232410"/>
            <a:ext cx="7734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7.  Future Inhencement</a:t>
            </a:r>
            <a:endParaRPr lang="en-US" sz="36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975" y="1661795"/>
            <a:ext cx="8315960" cy="435165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https://getbootstrap.com/</a:t>
            </a:r>
            <a:endParaRPr lang="en-US" altLang="en-US" sz="24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alt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https://www.w3schools.com/jquery/</a:t>
            </a:r>
            <a:endParaRPr lang="en-US" altLang="en-US" sz="24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alt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https://www.w3schools.com/js/js_ajax_intro.asp</a:t>
            </a:r>
            <a:endParaRPr lang="en-US" altLang="en-US" sz="24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alt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</a:t>
            </a:r>
            <a:endParaRPr lang="en-US" altLang="en-US" sz="24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alt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https://www.geeksforgeeks.org/php-tutorials/</a:t>
            </a:r>
            <a:endParaRPr lang="en-US" altLang="en-US" sz="24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altLang="en-US" sz="24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https://stackoverflow.com//</a:t>
            </a:r>
            <a:endParaRPr lang="en-US" altLang="en-US" sz="24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 algn="l">
              <a:buFont typeface="Wingdings" panose="05000000000000000000" pitchFamily="2" charset="2"/>
              <a:buNone/>
            </a:pPr>
            <a:endParaRPr lang="en-US" altLang="en-US" sz="24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991995" y="232410"/>
            <a:ext cx="77349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sz="3600" b="1">
                <a:solidFill>
                  <a:schemeClr val="accent1">
                    <a:lumMod val="50000"/>
                  </a:schemeClr>
                </a:solidFill>
                <a:sym typeface="+mn-ea"/>
              </a:rPr>
              <a:t>8.  Reference</a:t>
            </a:r>
            <a:endParaRPr lang="en-US" sz="3600" b="1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/>
          <p:cNvSpPr/>
          <p:nvPr/>
        </p:nvSpPr>
        <p:spPr>
          <a:xfrm>
            <a:off x="6462395" y="3609340"/>
            <a:ext cx="2848610" cy="1597660"/>
          </a:xfrm>
          <a:prstGeom prst="wedgeRoundRectCallout">
            <a:avLst>
              <a:gd name="adj1" fmla="val 33392"/>
              <a:gd name="adj2" fmla="val 70111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5400" b="1"/>
              <a:t>You</a:t>
            </a:r>
            <a:endParaRPr lang="en-US" sz="5400" b="1"/>
          </a:p>
        </p:txBody>
      </p:sp>
      <p:sp>
        <p:nvSpPr>
          <p:cNvPr id="5" name="Rounded Rectangular Callout 4"/>
          <p:cNvSpPr/>
          <p:nvPr/>
        </p:nvSpPr>
        <p:spPr>
          <a:xfrm>
            <a:off x="2438400" y="1742440"/>
            <a:ext cx="4676775" cy="2759075"/>
          </a:xfrm>
          <a:prstGeom prst="wedgeRoundRectCallout">
            <a:avLst>
              <a:gd name="adj1" fmla="val -32864"/>
              <a:gd name="adj2" fmla="val 70759"/>
              <a:gd name="adj3" fmla="val 16667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6000" b="1"/>
              <a:t>Thank</a:t>
            </a:r>
            <a:endParaRPr lang="en-US" sz="6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55_3*l_h_a*1_1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0.xml><?xml version="1.0" encoding="utf-8"?>
<p:tagLst xmlns:p="http://schemas.openxmlformats.org/presentationml/2006/main">
  <p:tag name="KSO_WM_UNIT_TEXT_FILL_FORE_SCHEMECOLOR_INDEX_BRIGHTNESS" val="0.15"/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7955_3*l_h_i*1_4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04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1.xml><?xml version="1.0" encoding="utf-8"?>
<p:tagLst xmlns:p="http://schemas.openxmlformats.org/presentationml/2006/main">
  <p:tag name="KSO_WM_UNIT_TEXT_FILL_FORE_SCHEMECOLOR_INDEX_BRIGHTNESS" val="0.15"/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7955_3*l_h_i*1_5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05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2.xml><?xml version="1.0" encoding="utf-8"?>
<p:tagLst xmlns:p="http://schemas.openxmlformats.org/presentationml/2006/main">
  <p:tag name="KSO_WM_UNIT_TEXT_FILL_FORE_SCHEMECOLOR_INDEX_BRIGHTNESS" val="0.15"/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7955_3*l_h_i*1_6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06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KSO_WM_UNIT_TEXT_FILL_FORE_SCHEMECOLOR_INDEX_BRIGHTNESS" val="0.15"/>
  <p:tag name="KSO_WM_DIAGRAM_MAX_ITEMCNT" val="6"/>
  <p:tag name="KSO_WM_DIAGRAM_MIN_ITEMCNT" val="4"/>
  <p:tag name="KSO_WM_DIAGRAM_VIRTUALLY_FRAME" val="{&quot;height&quot;:322.20001220703125,&quot;left&quot;:238.25,&quot;top&quot;:145.92499389648438,&quot;width&quot;:427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7955_3*l_h_i*1_6_1"/>
  <p:tag name="KSO_WM_TEMPLATE_CATEGORY" val="diagram"/>
  <p:tag name="KSO_WM_TEMPLATE_INDEX" val="20237955"/>
  <p:tag name="KSO_WM_UNIT_LAYERLEVEL" val="1_1_1"/>
  <p:tag name="KSO_WM_TAG_VERSION" val="3.0"/>
  <p:tag name="KSO_WM_UNIT_PRESET_TEXT" val="06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4.xml><?xml version="1.0" encoding="utf-8"?>
<p:tagLst xmlns:p="http://schemas.openxmlformats.org/presentationml/2006/main">
  <p:tag name="KSO_WM_DIAGRAM_MAX_ITEMCNT" val="6"/>
  <p:tag name="KSO_WM_DIAGRAM_MIN_ITEMCNT" val="4"/>
  <p:tag name="KSO_WM_DIAGRAM_VIRTUALLY_FRAME" val="{&quot;height&quot;:322.20001220703125,&quot;left&quot;:238.25,&quot;top&quot;:145.92499389648438,&quot;width&quot;:42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20237955_3*l_h_a*1_6_1"/>
  <p:tag name="KSO_WM_TEMPLATE_CATEGORY" val="diagram"/>
  <p:tag name="KSO_WM_TEMPLATE_INDEX" val="20237955"/>
  <p:tag name="KSO_WM_UNIT_LAYERLEVEL" val="1_1_1"/>
  <p:tag name="KSO_WM_TAG_VERSION" val="3.0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5.xml><?xml version="1.0" encoding="utf-8"?>
<p:tagLst xmlns:p="http://schemas.openxmlformats.org/presentationml/2006/main">
  <p:tag name="KSO_WM_UNIT_TEXT_FILL_FORE_SCHEMECOLOR_INDEX_BRIGHTNESS" val="0.15"/>
  <p:tag name="KSO_WM_DIAGRAM_MAX_ITEMCNT" val="6"/>
  <p:tag name="KSO_WM_DIAGRAM_MIN_ITEMCNT" val="4"/>
  <p:tag name="KSO_WM_DIAGRAM_VIRTUALLY_FRAME" val="{&quot;height&quot;:322.20001220703125,&quot;left&quot;:238.25,&quot;top&quot;:145.92499389648438,&quot;width&quot;:427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20237955_3*l_h_i*1_6_1"/>
  <p:tag name="KSO_WM_TEMPLATE_CATEGORY" val="diagram"/>
  <p:tag name="KSO_WM_TEMPLATE_INDEX" val="20237955"/>
  <p:tag name="KSO_WM_UNIT_LAYERLEVEL" val="1_1_1"/>
  <p:tag name="KSO_WM_TAG_VERSION" val="3.0"/>
  <p:tag name="KSO_WM_UNIT_PRESET_TEXT" val="06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DIAGRAM_MAX_ITEMCNT" val="6"/>
  <p:tag name="KSO_WM_DIAGRAM_MIN_ITEMCNT" val="4"/>
  <p:tag name="KSO_WM_DIAGRAM_VIRTUALLY_FRAME" val="{&quot;height&quot;:322.20001220703125,&quot;left&quot;:238.25,&quot;top&quot;:145.92499389648438,&quot;width&quot;:42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20237955_3*l_h_a*1_6_1"/>
  <p:tag name="KSO_WM_TEMPLATE_CATEGORY" val="diagram"/>
  <p:tag name="KSO_WM_TEMPLATE_INDEX" val="20237955"/>
  <p:tag name="KSO_WM_UNIT_LAYERLEVEL" val="1_1_1"/>
  <p:tag name="KSO_WM_TAG_VERSION" val="3.0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7.xml><?xml version="1.0" encoding="utf-8"?>
<p:tagLst xmlns:p="http://schemas.openxmlformats.org/presentationml/2006/main">
  <p:tag name="TABLE_ENDDRAG_ORIGIN_RECT" val="828*446"/>
  <p:tag name="TABLE_ENDDRAG_RECT" val="66*82*828*446"/>
</p:tagLst>
</file>

<file path=ppt/tags/tag18.xml><?xml version="1.0" encoding="utf-8"?>
<p:tagLst xmlns:p="http://schemas.openxmlformats.org/presentationml/2006/main">
  <p:tag name="TABLE_ENDDRAG_ORIGIN_RECT" val="787*202"/>
  <p:tag name="TABLE_ENDDRAG_RECT" val="87*133*787*202"/>
</p:tagLst>
</file>

<file path=ppt/tags/tag19.xml><?xml version="1.0" encoding="utf-8"?>
<p:tagLst xmlns:p="http://schemas.openxmlformats.org/presentationml/2006/main">
  <p:tag name="TABLE_ENDDRAG_ORIGIN_RECT" val="787*131"/>
  <p:tag name="TABLE_ENDDRAG_RECT" val="87*101*787*131"/>
</p:tagLst>
</file>

<file path=ppt/tags/tag2.xml><?xml version="1.0" encoding="utf-8"?>
<p:tagLst xmlns:p="http://schemas.openxmlformats.org/presentationml/2006/main"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7955_3*l_h_a*1_2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0.xml><?xml version="1.0" encoding="utf-8"?>
<p:tagLst xmlns:p="http://schemas.openxmlformats.org/presentationml/2006/main">
  <p:tag name="resource_record_key" val="{&quot;70&quot;:[3320603]}"/>
</p:tagLst>
</file>

<file path=ppt/tags/tag3.xml><?xml version="1.0" encoding="utf-8"?>
<p:tagLst xmlns:p="http://schemas.openxmlformats.org/presentationml/2006/main"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7955_3*l_h_a*1_3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.xml><?xml version="1.0" encoding="utf-8"?>
<p:tagLst xmlns:p="http://schemas.openxmlformats.org/presentationml/2006/main"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7955_3*l_h_a*1_4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.xml><?xml version="1.0" encoding="utf-8"?>
<p:tagLst xmlns:p="http://schemas.openxmlformats.org/presentationml/2006/main"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7955_3*l_h_a*1_5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6_1"/>
  <p:tag name="KSO_WM_UNIT_ID" val="diagram20237955_3*l_h_a*1_6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UNIT_TEXT_FILL_FORE_SCHEMECOLOR_INDEX_BRIGHTNESS" val="0.15"/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7955_3*l_h_i*1_1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UNIT_TEXT_FILL_FORE_SCHEMECOLOR_INDEX_BRIGHTNESS" val="0.15"/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7955_3*l_h_i*1_2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9.xml><?xml version="1.0" encoding="utf-8"?>
<p:tagLst xmlns:p="http://schemas.openxmlformats.org/presentationml/2006/main">
  <p:tag name="KSO_WM_UNIT_TEXT_FILL_FORE_SCHEMECOLOR_INDEX_BRIGHTNESS" val="0.15"/>
  <p:tag name="KSO_WM_DIAGRAM_MAX_ITEMCNT" val="6"/>
  <p:tag name="KSO_WM_DIAGRAM_MIN_ITEMCNT" val="4"/>
  <p:tag name="KSO_WM_DIAGRAM_VIRTUALLY_FRAME" val="{&quot;height&quot;:359.4061872058778,&quot;left&quot;:164.89740157480315,&quot;top&quot;:95.91881889763779,&quot;width&quot;:749.416299212598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7955_3*l_h_i*1_3_1"/>
  <p:tag name="KSO_WM_TEMPLATE_CATEGORY" val="diagram"/>
  <p:tag name="KSO_WM_TEMPLATE_INDEX" val="20237955"/>
  <p:tag name="KSO_WM_UNIT_LAYERLEVEL" val="1_1_1"/>
  <p:tag name="KSO_WM_TAG_VERSION" val="3.0"/>
  <p:tag name="KSO_WM_BEAUTIFY_FLAG" val="#wm#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9316</Words>
  <Application>WPS Slides</Application>
  <PresentationFormat>Widescreen</PresentationFormat>
  <Paragraphs>1266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8" baseType="lpstr">
      <vt:lpstr>Arial</vt:lpstr>
      <vt:lpstr>SimSun</vt:lpstr>
      <vt:lpstr>Wingdings</vt:lpstr>
      <vt:lpstr>Times New Roman</vt:lpstr>
      <vt:lpstr>Wingdings</vt:lpstr>
      <vt:lpstr>Cambria</vt:lpstr>
      <vt:lpstr>Arial Black</vt:lpstr>
      <vt:lpstr>Microsoft YaHei</vt:lpstr>
      <vt:lpstr>Arial Unicode MS</vt:lpstr>
      <vt:lpstr>Calibri</vt:lpstr>
      <vt:lpstr>Cambria</vt:lpstr>
      <vt:lpstr>Aptos</vt:lpstr>
      <vt:lpstr>Segoe UI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Continue...</vt:lpstr>
      <vt:lpstr>Continue...</vt:lpstr>
      <vt:lpstr>Continue...</vt:lpstr>
      <vt:lpstr>Continue...</vt:lpstr>
      <vt:lpstr>Continue...</vt:lpstr>
      <vt:lpstr>Continue...</vt:lpstr>
      <vt:lpstr>Continue...</vt:lpstr>
      <vt:lpstr>Continue...</vt:lpstr>
      <vt:lpstr>Continue...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PRESENATATION ON Project Management System</dc:title>
  <dc:creator/>
  <cp:lastModifiedBy>Archi Patel</cp:lastModifiedBy>
  <cp:revision>36</cp:revision>
  <dcterms:created xsi:type="dcterms:W3CDTF">2025-03-22T15:34:00Z</dcterms:created>
  <dcterms:modified xsi:type="dcterms:W3CDTF">2025-04-06T16:50:41Z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E4A385A757294735A769BF4412CA82A3_12</vt:lpwstr>
  </property>
  <property fmtid="{D5CDD505-2E9C-101B-9397-08002B2CF9AE}" pid="3" name="KSOProductBuildVer">
    <vt:lpwstr>1033-12.2.0.20782</vt:lpwstr>
  </property>
</Properties>
</file>